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layfair Display"/>
      <p:regular r:id="rId42"/>
      <p:bold r:id="rId43"/>
      <p:italic r:id="rId44"/>
      <p:boldItalic r:id="rId45"/>
    </p:embeddedFont>
    <p:embeddedFont>
      <p:font typeface="Montserrat"/>
      <p:regular r:id="rId46"/>
      <p:bold r:id="rId47"/>
      <p:italic r:id="rId48"/>
      <p:boldItalic r:id="rId49"/>
    </p:embeddedFont>
    <p:embeddedFont>
      <p:font typeface="Oswald"/>
      <p:regular r:id="rId50"/>
      <p:bold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layfairDisplay-regular.fntdata"/><Relationship Id="rId41" Type="http://schemas.openxmlformats.org/officeDocument/2006/relationships/slide" Target="slides/slide36.xml"/><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Montserrat-regular.fntdata"/><Relationship Id="rId45"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bold.fntdata"/><Relationship Id="rId50" Type="http://schemas.openxmlformats.org/officeDocument/2006/relationships/font" Target="fonts/Oswald-regular.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imbleprojects.org/chadsansing/125881/web-lit-basics-one/session02-ping-kong.html#step-2"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open?id=0B1Tu07mQk89LeHlMbkJjbzEwUn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meo.com/204621980" TargetMode="External"/><Relationship Id="rId3" Type="http://schemas.openxmlformats.org/officeDocument/2006/relationships/hyperlink" Target="https://learning.mozilla.org/en-US/gigabit/portfolio"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Video can be found here: </a:t>
            </a:r>
            <a:r>
              <a:rPr lang="en" u="sng">
                <a:solidFill>
                  <a:srgbClr val="1155CC"/>
                </a:solidFill>
                <a:hlinkClick r:id="rId2"/>
              </a:rPr>
              <a:t>https://thimbleprojects.org/chadsansing/125881/web-lit-basics-one/session02-ping-kong.html#step-2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Video can be found here: </a:t>
            </a:r>
            <a:r>
              <a:rPr lang="en" u="sng">
                <a:solidFill>
                  <a:schemeClr val="hlink"/>
                </a:solidFill>
                <a:hlinkClick r:id="rId2"/>
              </a:rPr>
              <a:t>https://drive.google.com/open?id=0B1Tu07mQk89LeHlMbkJjbzEwUnM</a:t>
            </a:r>
            <a:r>
              <a:rPr lang="en"/>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Video can be found here: </a:t>
            </a:r>
            <a:r>
              <a:rPr lang="en" u="sng">
                <a:solidFill>
                  <a:schemeClr val="hlink"/>
                </a:solidFill>
                <a:hlinkClick r:id="rId2"/>
              </a:rPr>
              <a:t>https://vimeo.com/204621980</a:t>
            </a:r>
            <a:r>
              <a:rPr lang="en"/>
              <a:t> </a:t>
            </a:r>
          </a:p>
          <a:p>
            <a:pPr lvl="0" rtl="0">
              <a:spcBef>
                <a:spcPts val="0"/>
              </a:spcBef>
              <a:buNone/>
            </a:pPr>
            <a:r>
              <a:rPr lang="en"/>
              <a:t>More details on projects can be found here: </a:t>
            </a:r>
            <a:r>
              <a:rPr lang="en" u="sng">
                <a:solidFill>
                  <a:schemeClr val="hlink"/>
                </a:solidFill>
                <a:hlinkClick r:id="rId3"/>
              </a:rPr>
              <a:t>https://learning.mozilla.org/en-US/gigabit/portfolio</a:t>
            </a:r>
            <a:r>
              <a:rPr lang="en"/>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Have participants fill out Feedback Form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Refer to printed Resources document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0" name="Shape 10"/>
        <p:cNvGrpSpPr/>
        <p:nvPr/>
      </p:nvGrpSpPr>
      <p:grpSpPr>
        <a:xfrm>
          <a:off x="0" y="0"/>
          <a:ext cx="0" cy="0"/>
          <a:chOff x="0" y="0"/>
          <a:chExt cx="0" cy="0"/>
        </a:xfrm>
      </p:grpSpPr>
      <p:sp>
        <p:nvSpPr>
          <p:cNvPr id="11" name="Shape 11"/>
          <p:cNvSpPr txBox="1"/>
          <p:nvPr>
            <p:ph type="title"/>
          </p:nvPr>
        </p:nvSpPr>
        <p:spPr>
          <a:xfrm>
            <a:off x="457200" y="205978"/>
            <a:ext cx="8229600" cy="8574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 name="Shape 1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50800" lvl="0" marL="342900" rtl="0" algn="l">
              <a:spcBef>
                <a:spcPts val="640"/>
              </a:spcBef>
              <a:buClr>
                <a:schemeClr val="dk1"/>
              </a:buClr>
              <a:buFont typeface="Arial"/>
              <a:buChar char="•"/>
              <a:defRPr/>
            </a:lvl1pPr>
            <a:lvl2pPr indent="444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2700" lvl="3" marL="1600200" rtl="0" algn="l">
              <a:spcBef>
                <a:spcPts val="400"/>
              </a:spcBef>
              <a:buClr>
                <a:schemeClr val="dk1"/>
              </a:buClr>
              <a:buFont typeface="Arial"/>
              <a:buChar char="–"/>
              <a:defRPr/>
            </a:lvl4pPr>
            <a:lvl5pPr indent="12700" lvl="4" marL="2057400" rtl="0" algn="l">
              <a:spcBef>
                <a:spcPts val="400"/>
              </a:spcBef>
              <a:buClr>
                <a:schemeClr val="dk1"/>
              </a:buClr>
              <a:buFont typeface="Arial"/>
              <a:buChar char="»"/>
              <a:defRPr/>
            </a:lvl5pPr>
            <a:lvl6pPr indent="12700" lvl="5" marL="2514600" rtl="0" algn="l">
              <a:spcBef>
                <a:spcPts val="400"/>
              </a:spcBef>
              <a:buClr>
                <a:schemeClr val="dk1"/>
              </a:buClr>
              <a:buFont typeface="Arial"/>
              <a:buChar char="•"/>
              <a:defRPr/>
            </a:lvl6pPr>
            <a:lvl7pPr indent="12700" lvl="6" marL="2971800" rtl="0" algn="l">
              <a:spcBef>
                <a:spcPts val="400"/>
              </a:spcBef>
              <a:buClr>
                <a:schemeClr val="dk1"/>
              </a:buClr>
              <a:buFont typeface="Arial"/>
              <a:buChar char="•"/>
              <a:defRPr/>
            </a:lvl7pPr>
            <a:lvl8pPr indent="12700" lvl="7" marL="3429000" rtl="0" algn="l">
              <a:spcBef>
                <a:spcPts val="400"/>
              </a:spcBef>
              <a:buClr>
                <a:schemeClr val="dk1"/>
              </a:buClr>
              <a:buFont typeface="Arial"/>
              <a:buChar char="•"/>
              <a:defRPr/>
            </a:lvl8pPr>
            <a:lvl9pPr indent="12700" lvl="8" marL="3886200" rtl="0" algn="l">
              <a:spcBef>
                <a:spcPts val="400"/>
              </a:spcBef>
              <a:buClr>
                <a:schemeClr val="dk1"/>
              </a:buClr>
              <a:buFont typeface="Arial"/>
              <a:buChar char="•"/>
              <a:defRPr/>
            </a:lvl9pPr>
          </a:lstStyle>
          <a:p/>
        </p:txBody>
      </p:sp>
      <p:sp>
        <p:nvSpPr>
          <p:cNvPr id="13" name="Shape 1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4" name="Shape 1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5" name="Shape 1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 1">
    <p:spTree>
      <p:nvGrpSpPr>
        <p:cNvPr id="51" name="Shape 51"/>
        <p:cNvGrpSpPr/>
        <p:nvPr/>
      </p:nvGrpSpPr>
      <p:grpSpPr>
        <a:xfrm>
          <a:off x="0" y="0"/>
          <a:ext cx="0" cy="0"/>
          <a:chOff x="0" y="0"/>
          <a:chExt cx="0" cy="0"/>
        </a:xfrm>
      </p:grpSpPr>
      <p:sp>
        <p:nvSpPr>
          <p:cNvPr id="52" name="Shape 52"/>
          <p:cNvSpPr/>
          <p:nvPr/>
        </p:nvSpPr>
        <p:spPr>
          <a:xfrm>
            <a:off x="-70525" y="-2700"/>
            <a:ext cx="9224700" cy="5143500"/>
          </a:xfrm>
          <a:prstGeom prst="rect">
            <a:avLst/>
          </a:prstGeom>
          <a:solidFill>
            <a:srgbClr val="CC0000"/>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 name="Shape 53"/>
          <p:cNvSpPr txBox="1"/>
          <p:nvPr>
            <p:ph type="title"/>
          </p:nvPr>
        </p:nvSpPr>
        <p:spPr>
          <a:xfrm>
            <a:off x="311694" y="445025"/>
            <a:ext cx="8520600" cy="5727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54" name="Shape 54"/>
          <p:cNvSpPr txBox="1"/>
          <p:nvPr>
            <p:ph idx="1" type="body"/>
          </p:nvPr>
        </p:nvSpPr>
        <p:spPr>
          <a:xfrm>
            <a:off x="311694" y="1152475"/>
            <a:ext cx="8520600" cy="3416400"/>
          </a:xfrm>
          <a:prstGeom prst="rect">
            <a:avLst/>
          </a:prstGeom>
          <a:noFill/>
          <a:ln>
            <a:noFill/>
          </a:ln>
        </p:spPr>
        <p:txBody>
          <a:bodyPr anchorCtr="0" anchor="t" bIns="91425" lIns="91425" rIns="91425" tIns="91425"/>
          <a:lstStyle>
            <a:lvl1pPr indent="0" lvl="0" marL="0" marR="0" rtl="0" algn="l">
              <a:lnSpc>
                <a:spcPct val="115000"/>
              </a:lnSpc>
              <a:spcBef>
                <a:spcPts val="160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18143" lvl="1" marL="832756" marR="0" rtl="0" algn="l">
              <a:lnSpc>
                <a:spcPct val="115000"/>
              </a:lnSpc>
              <a:spcBef>
                <a:spcPts val="16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2pPr>
            <a:lvl3pPr indent="-16327" lvl="2" marL="1273627" marR="0" rtl="0" algn="l">
              <a:lnSpc>
                <a:spcPct val="115000"/>
              </a:lnSpc>
              <a:spcBef>
                <a:spcPts val="16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3pPr>
            <a:lvl4pPr indent="16329" lvl="3" marL="1698170" marR="0" rtl="0" algn="l">
              <a:lnSpc>
                <a:spcPct val="115000"/>
              </a:lnSpc>
              <a:spcBef>
                <a:spcPts val="16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4pPr>
            <a:lvl5pPr indent="16329" lvl="4" marL="2155370" marR="0" rtl="0" algn="l">
              <a:lnSpc>
                <a:spcPct val="115000"/>
              </a:lnSpc>
              <a:spcBef>
                <a:spcPts val="1600"/>
              </a:spcBef>
              <a:spcAft>
                <a:spcPts val="0"/>
              </a:spcAft>
              <a:buClr>
                <a:srgbClr val="595959"/>
              </a:buClr>
              <a:buSzPct val="100000"/>
              <a:buFont typeface="Arial"/>
              <a:buChar char="»"/>
              <a:defRPr b="0" i="0" sz="1800" u="none" cap="none" strike="noStrike">
                <a:solidFill>
                  <a:srgbClr val="595959"/>
                </a:solidFill>
                <a:latin typeface="Arial"/>
                <a:ea typeface="Arial"/>
                <a:cs typeface="Arial"/>
                <a:sym typeface="Arial"/>
              </a:defRPr>
            </a:lvl5pPr>
            <a:lvl6pPr indent="12700" lvl="5" marL="25908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6pPr>
            <a:lvl7pPr indent="12700" lvl="6" marL="30480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7pPr>
            <a:lvl8pPr indent="12700" lvl="7" marL="35052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8pPr>
            <a:lvl9pPr indent="12700" lvl="8" marL="39624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9pPr>
          </a:lstStyle>
          <a:p/>
        </p:txBody>
      </p:sp>
      <p:sp>
        <p:nvSpPr>
          <p:cNvPr id="55" name="Shape 55"/>
          <p:cNvSpPr/>
          <p:nvPr/>
        </p:nvSpPr>
        <p:spPr>
          <a:xfrm>
            <a:off x="6749674" y="-205133"/>
            <a:ext cx="1725900" cy="753000"/>
          </a:xfrm>
          <a:prstGeom prst="roundRect">
            <a:avLst>
              <a:gd fmla="val 16667" name="adj"/>
            </a:avLst>
          </a:prstGeom>
          <a:solidFill>
            <a:srgbClr val="990000"/>
          </a:solid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6" name="Shape 56"/>
          <p:cNvPicPr preferRelativeResize="0"/>
          <p:nvPr/>
        </p:nvPicPr>
        <p:blipFill rotWithShape="1">
          <a:blip r:embed="rId2">
            <a:alphaModFix/>
          </a:blip>
          <a:srcRect b="0" l="0" r="0" t="0"/>
          <a:stretch/>
        </p:blipFill>
        <p:spPr>
          <a:xfrm>
            <a:off x="6957852" y="-100978"/>
            <a:ext cx="1348500" cy="674100"/>
          </a:xfrm>
          <a:prstGeom prst="rect">
            <a:avLst/>
          </a:prstGeom>
          <a:noFill/>
          <a:ln>
            <a:noFill/>
          </a:ln>
        </p:spPr>
      </p:pic>
      <p:sp>
        <p:nvSpPr>
          <p:cNvPr id="57" name="Shape 57"/>
          <p:cNvSpPr txBox="1"/>
          <p:nvPr>
            <p:ph idx="12" type="sldNum"/>
          </p:nvPr>
        </p:nvSpPr>
        <p:spPr>
          <a:xfrm>
            <a:off x="8472457" y="4669923"/>
            <a:ext cx="393300" cy="380100"/>
          </a:xfrm>
          <a:prstGeom prst="rect">
            <a:avLst/>
          </a:prstGeom>
          <a:noFill/>
          <a:ln>
            <a:noFill/>
          </a:ln>
        </p:spPr>
        <p:txBody>
          <a:bodyPr anchorCtr="0" anchor="ctr" bIns="91375" lIns="91375" rIns="91375" tIns="913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 2">
    <p:bg>
      <p:bgPr>
        <a:blipFill rotWithShape="1">
          <a:blip r:embed="rId2">
            <a:alphaModFix/>
          </a:blip>
          <a:stretch>
            <a:fillRect b="0" l="0" r="0" t="0"/>
          </a:stretch>
        </a:blipFill>
      </p:bgPr>
    </p:bg>
    <p:spTree>
      <p:nvGrpSpPr>
        <p:cNvPr id="58" name="Shape 58"/>
        <p:cNvGrpSpPr/>
        <p:nvPr/>
      </p:nvGrpSpPr>
      <p:grpSpPr>
        <a:xfrm>
          <a:off x="0" y="0"/>
          <a:ext cx="0" cy="0"/>
          <a:chOff x="0" y="0"/>
          <a:chExt cx="0" cy="0"/>
        </a:xfrm>
      </p:grpSpPr>
      <p:sp>
        <p:nvSpPr>
          <p:cNvPr id="59" name="Shape 59"/>
          <p:cNvSpPr txBox="1"/>
          <p:nvPr>
            <p:ph type="title"/>
          </p:nvPr>
        </p:nvSpPr>
        <p:spPr>
          <a:xfrm>
            <a:off x="44698" y="44698"/>
            <a:ext cx="9029100" cy="653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FFFF"/>
              </a:buClr>
              <a:buFont typeface="Open Sans"/>
              <a:buNone/>
              <a:defRPr b="1" i="1" sz="36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60" name="Shape 60"/>
          <p:cNvSpPr txBox="1"/>
          <p:nvPr>
            <p:ph idx="1" type="body"/>
          </p:nvPr>
        </p:nvSpPr>
        <p:spPr>
          <a:xfrm>
            <a:off x="457200" y="938337"/>
            <a:ext cx="8229600" cy="346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FFFF"/>
              </a:buClr>
              <a:buFont typeface="Arial"/>
              <a:buNone/>
              <a:defRPr b="0" i="0" sz="3000" u="none" cap="none" strike="noStrike">
                <a:solidFill>
                  <a:srgbClr val="FFFFFF"/>
                </a:solidFill>
                <a:latin typeface="Open Sans"/>
                <a:ea typeface="Open Sans"/>
                <a:cs typeface="Open Sans"/>
                <a:sym typeface="Open Sans"/>
              </a:defRPr>
            </a:lvl1pPr>
            <a:lvl2pPr indent="34472" lvl="1" marL="892627" marR="0" rtl="0" algn="l">
              <a:lnSpc>
                <a:spcPct val="100000"/>
              </a:lnSpc>
              <a:spcBef>
                <a:spcPts val="0"/>
              </a:spcBef>
              <a:spcAft>
                <a:spcPts val="0"/>
              </a:spcAft>
              <a:buClr>
                <a:srgbClr val="FFFFFF"/>
              </a:buClr>
              <a:buSzPct val="100000"/>
              <a:buFont typeface="Arial"/>
              <a:buChar char="–"/>
              <a:defRPr b="0" i="0" sz="3000" u="none" cap="none" strike="noStrike">
                <a:solidFill>
                  <a:srgbClr val="FFFFFF"/>
                </a:solidFill>
                <a:latin typeface="Open Sans"/>
                <a:ea typeface="Open Sans"/>
                <a:cs typeface="Open Sans"/>
                <a:sym typeface="Open Sans"/>
              </a:defRPr>
            </a:lvl2pPr>
            <a:lvl3pPr indent="-27213" lvl="2" marL="1360713" marR="0" rtl="0" algn="l">
              <a:lnSpc>
                <a:spcPct val="100000"/>
              </a:lnSpc>
              <a:spcBef>
                <a:spcPts val="0"/>
              </a:spcBef>
              <a:spcAft>
                <a:spcPts val="0"/>
              </a:spcAft>
              <a:buClr>
                <a:srgbClr val="FFFFFF"/>
              </a:buClr>
              <a:buSzPct val="100000"/>
              <a:buFont typeface="Arial"/>
              <a:buChar char="•"/>
              <a:defRPr b="0" i="0" sz="3000" u="none" cap="none" strike="noStrike">
                <a:solidFill>
                  <a:srgbClr val="FFFFFF"/>
                </a:solidFill>
                <a:latin typeface="Open Sans"/>
                <a:ea typeface="Open Sans"/>
                <a:cs typeface="Open Sans"/>
                <a:sym typeface="Open Sans"/>
              </a:defRPr>
            </a:lvl3pPr>
            <a:lvl4pPr indent="27216" lvl="3" marL="1763483" marR="0" rtl="0" algn="l">
              <a:lnSpc>
                <a:spcPct val="100000"/>
              </a:lnSpc>
              <a:spcBef>
                <a:spcPts val="0"/>
              </a:spcBef>
              <a:spcAft>
                <a:spcPts val="0"/>
              </a:spcAft>
              <a:buClr>
                <a:srgbClr val="FFFFFF"/>
              </a:buClr>
              <a:buSzPct val="100000"/>
              <a:buFont typeface="Arial"/>
              <a:buChar char="–"/>
              <a:defRPr b="0" i="0" sz="3000" u="none" cap="none" strike="noStrike">
                <a:solidFill>
                  <a:srgbClr val="FFFFFF"/>
                </a:solidFill>
                <a:latin typeface="Open Sans"/>
                <a:ea typeface="Open Sans"/>
                <a:cs typeface="Open Sans"/>
                <a:sym typeface="Open Sans"/>
              </a:defRPr>
            </a:lvl4pPr>
            <a:lvl5pPr indent="27216" lvl="4" marL="2220683" marR="0" rtl="0" algn="l">
              <a:lnSpc>
                <a:spcPct val="100000"/>
              </a:lnSpc>
              <a:spcBef>
                <a:spcPts val="0"/>
              </a:spcBef>
              <a:spcAft>
                <a:spcPts val="0"/>
              </a:spcAft>
              <a:buClr>
                <a:srgbClr val="FFFFFF"/>
              </a:buClr>
              <a:buSzPct val="100000"/>
              <a:buFont typeface="Arial"/>
              <a:buChar char="»"/>
              <a:defRPr b="0" i="0" sz="3000" u="none" cap="none" strike="noStrike">
                <a:solidFill>
                  <a:srgbClr val="FFFFFF"/>
                </a:solidFill>
                <a:latin typeface="Open Sans"/>
                <a:ea typeface="Open Sans"/>
                <a:cs typeface="Open Sans"/>
                <a:sym typeface="Open Sans"/>
              </a:defRPr>
            </a:lvl5pPr>
            <a:lvl6pPr indent="12700" lvl="5" marL="25908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6pPr>
            <a:lvl7pPr indent="12700" lvl="6" marL="30480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7pPr>
            <a:lvl8pPr indent="12700" lvl="7" marL="35052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8pPr>
            <a:lvl9pPr indent="12700" lvl="8" marL="3962400" marR="0" rtl="0" algn="l">
              <a:lnSpc>
                <a:spcPct val="100000"/>
              </a:lnSpc>
              <a:spcBef>
                <a:spcPts val="600"/>
              </a:spcBef>
              <a:spcAft>
                <a:spcPts val="0"/>
              </a:spcAft>
              <a:buClr>
                <a:srgbClr val="000000"/>
              </a:buClr>
              <a:buSzPct val="100000"/>
              <a:buFont typeface="Arial"/>
              <a:buChar char="•"/>
              <a:defRPr b="0" i="0" sz="1400" u="none" cap="none" strike="noStrike">
                <a:solidFill>
                  <a:srgbClr val="000000"/>
                </a:solidFill>
                <a:latin typeface="Arial"/>
                <a:ea typeface="Arial"/>
                <a:cs typeface="Arial"/>
                <a:sym typeface="Arial"/>
              </a:defRPr>
            </a:lvl9pPr>
          </a:lstStyle>
          <a:p/>
        </p:txBody>
      </p:sp>
      <p:sp>
        <p:nvSpPr>
          <p:cNvPr id="61" name="Shape 61"/>
          <p:cNvSpPr txBox="1"/>
          <p:nvPr>
            <p:ph idx="12" type="sldNum"/>
          </p:nvPr>
        </p:nvSpPr>
        <p:spPr>
          <a:xfrm>
            <a:off x="8601070" y="4341512"/>
            <a:ext cx="393300" cy="380100"/>
          </a:xfrm>
          <a:prstGeom prst="rect">
            <a:avLst/>
          </a:prstGeom>
          <a:noFill/>
          <a:ln>
            <a:noFill/>
          </a:ln>
        </p:spPr>
        <p:txBody>
          <a:bodyPr anchorCtr="0" anchor="ctr" bIns="91375" lIns="91375" rIns="91375" tIns="913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66" name="Shape 66"/>
        <p:cNvGrpSpPr/>
        <p:nvPr/>
      </p:nvGrpSpPr>
      <p:grpSpPr>
        <a:xfrm>
          <a:off x="0" y="0"/>
          <a:ext cx="0" cy="0"/>
          <a:chOff x="0" y="0"/>
          <a:chExt cx="0" cy="0"/>
        </a:xfrm>
      </p:grpSpPr>
      <p:sp>
        <p:nvSpPr>
          <p:cNvPr id="67" name="Shape 67"/>
          <p:cNvSpPr/>
          <p:nvPr/>
        </p:nvSpPr>
        <p:spPr>
          <a:xfrm>
            <a:off x="4286250" y="0"/>
            <a:ext cx="723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4358475" y="0"/>
            <a:ext cx="3853200" cy="51435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69" name="Shape 69"/>
          <p:cNvSpPr txBox="1"/>
          <p:nvPr>
            <p:ph type="ctrTitle"/>
          </p:nvPr>
        </p:nvSpPr>
        <p:spPr>
          <a:xfrm>
            <a:off x="344250" y="1403850"/>
            <a:ext cx="8455500" cy="2146800"/>
          </a:xfrm>
          <a:prstGeom prst="rect">
            <a:avLst/>
          </a:prstGeom>
          <a:solidFill>
            <a:srgbClr val="FFFFFF"/>
          </a:solidFill>
        </p:spPr>
        <p:txBody>
          <a:bodyPr anchorCtr="0" anchor="ctr" bIns="91425" lIns="91425" rIns="91425" tIns="91425"/>
          <a:lstStyle>
            <a:lvl1pPr lvl="0" rtl="0" algn="ctr">
              <a:spcBef>
                <a:spcPts val="0"/>
              </a:spcBef>
              <a:buSzPct val="100000"/>
              <a:buFont typeface="Playfair Display"/>
              <a:defRPr b="1" sz="6800">
                <a:latin typeface="Playfair Display"/>
                <a:ea typeface="Playfair Display"/>
                <a:cs typeface="Playfair Display"/>
                <a:sym typeface="Playfair Display"/>
              </a:defRPr>
            </a:lvl1pPr>
            <a:lvl2pPr lvl="1" rtl="0" algn="ctr">
              <a:spcBef>
                <a:spcPts val="0"/>
              </a:spcBef>
              <a:buSzPct val="100000"/>
              <a:buFont typeface="Playfair Display"/>
              <a:defRPr b="1" sz="6800">
                <a:latin typeface="Playfair Display"/>
                <a:ea typeface="Playfair Display"/>
                <a:cs typeface="Playfair Display"/>
                <a:sym typeface="Playfair Display"/>
              </a:defRPr>
            </a:lvl2pPr>
            <a:lvl3pPr lvl="2" rtl="0" algn="ctr">
              <a:spcBef>
                <a:spcPts val="0"/>
              </a:spcBef>
              <a:buSzPct val="100000"/>
              <a:buFont typeface="Playfair Display"/>
              <a:defRPr b="1" sz="6800">
                <a:latin typeface="Playfair Display"/>
                <a:ea typeface="Playfair Display"/>
                <a:cs typeface="Playfair Display"/>
                <a:sym typeface="Playfair Display"/>
              </a:defRPr>
            </a:lvl3pPr>
            <a:lvl4pPr lvl="3" rtl="0" algn="ctr">
              <a:spcBef>
                <a:spcPts val="0"/>
              </a:spcBef>
              <a:buSzPct val="100000"/>
              <a:buFont typeface="Playfair Display"/>
              <a:defRPr b="1" sz="6800">
                <a:latin typeface="Playfair Display"/>
                <a:ea typeface="Playfair Display"/>
                <a:cs typeface="Playfair Display"/>
                <a:sym typeface="Playfair Display"/>
              </a:defRPr>
            </a:lvl4pPr>
            <a:lvl5pPr lvl="4" rtl="0" algn="ctr">
              <a:spcBef>
                <a:spcPts val="0"/>
              </a:spcBef>
              <a:buSzPct val="100000"/>
              <a:buFont typeface="Playfair Display"/>
              <a:defRPr b="1" sz="6800">
                <a:latin typeface="Playfair Display"/>
                <a:ea typeface="Playfair Display"/>
                <a:cs typeface="Playfair Display"/>
                <a:sym typeface="Playfair Display"/>
              </a:defRPr>
            </a:lvl5pPr>
            <a:lvl6pPr lvl="5" rtl="0" algn="ctr">
              <a:spcBef>
                <a:spcPts val="0"/>
              </a:spcBef>
              <a:buSzPct val="100000"/>
              <a:buFont typeface="Playfair Display"/>
              <a:defRPr b="1" sz="6800">
                <a:latin typeface="Playfair Display"/>
                <a:ea typeface="Playfair Display"/>
                <a:cs typeface="Playfair Display"/>
                <a:sym typeface="Playfair Display"/>
              </a:defRPr>
            </a:lvl6pPr>
            <a:lvl7pPr lvl="6" rtl="0" algn="ctr">
              <a:spcBef>
                <a:spcPts val="0"/>
              </a:spcBef>
              <a:buSzPct val="100000"/>
              <a:buFont typeface="Playfair Display"/>
              <a:defRPr b="1" sz="6800">
                <a:latin typeface="Playfair Display"/>
                <a:ea typeface="Playfair Display"/>
                <a:cs typeface="Playfair Display"/>
                <a:sym typeface="Playfair Display"/>
              </a:defRPr>
            </a:lvl7pPr>
            <a:lvl8pPr lvl="7" rtl="0" algn="ctr">
              <a:spcBef>
                <a:spcPts val="0"/>
              </a:spcBef>
              <a:buSzPct val="100000"/>
              <a:buFont typeface="Playfair Display"/>
              <a:defRPr b="1" sz="6800">
                <a:latin typeface="Playfair Display"/>
                <a:ea typeface="Playfair Display"/>
                <a:cs typeface="Playfair Display"/>
                <a:sym typeface="Playfair Display"/>
              </a:defRPr>
            </a:lvl8pPr>
            <a:lvl9pPr lvl="8" rtl="0" algn="ctr">
              <a:spcBef>
                <a:spcPts val="0"/>
              </a:spcBef>
              <a:buSzPct val="100000"/>
              <a:buFont typeface="Playfair Display"/>
              <a:defRPr b="1" sz="6800">
                <a:latin typeface="Playfair Display"/>
                <a:ea typeface="Playfair Display"/>
                <a:cs typeface="Playfair Display"/>
                <a:sym typeface="Playfair Display"/>
              </a:defRPr>
            </a:lvl9pPr>
          </a:lstStyle>
          <a:p/>
        </p:txBody>
      </p:sp>
      <p:sp>
        <p:nvSpPr>
          <p:cNvPr id="70" name="Shape 70"/>
          <p:cNvSpPr txBox="1"/>
          <p:nvPr>
            <p:ph idx="1" type="subTitle"/>
          </p:nvPr>
        </p:nvSpPr>
        <p:spPr>
          <a:xfrm>
            <a:off x="344250" y="3550650"/>
            <a:ext cx="4910100" cy="577800"/>
          </a:xfrm>
          <a:prstGeom prst="rect">
            <a:avLst/>
          </a:prstGeom>
          <a:solidFill>
            <a:schemeClr val="dk2"/>
          </a:solidFill>
        </p:spPr>
        <p:txBody>
          <a:bodyPr anchorCtr="0" anchor="ctr" bIns="91425" lIns="91425" rIns="91425" tIns="91425"/>
          <a:lstStyle>
            <a:lvl1pPr lvl="0"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ct val="100000"/>
              <a:buFont typeface="Montserrat"/>
              <a:buNone/>
              <a:defRPr b="1" sz="2400">
                <a:solidFill>
                  <a:schemeClr val="lt1"/>
                </a:solidFill>
                <a:latin typeface="Montserrat"/>
                <a:ea typeface="Montserrat"/>
                <a:cs typeface="Montserrat"/>
                <a:sym typeface="Montserrat"/>
              </a:defRPr>
            </a:lvl9pPr>
          </a:lstStyle>
          <a:p/>
        </p:txBody>
      </p:sp>
      <p:sp>
        <p:nvSpPr>
          <p:cNvPr id="71" name="Shape 7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5"/>
        </a:solidFill>
      </p:bgPr>
    </p:bg>
    <p:spTree>
      <p:nvGrpSpPr>
        <p:cNvPr id="72" name="Shape 72"/>
        <p:cNvGrpSpPr/>
        <p:nvPr/>
      </p:nvGrpSpPr>
      <p:grpSpPr>
        <a:xfrm>
          <a:off x="0" y="0"/>
          <a:ext cx="0" cy="0"/>
          <a:chOff x="0" y="0"/>
          <a:chExt cx="0" cy="0"/>
        </a:xfrm>
      </p:grpSpPr>
      <p:sp>
        <p:nvSpPr>
          <p:cNvPr id="73" name="Shape 73"/>
          <p:cNvSpPr/>
          <p:nvPr/>
        </p:nvSpPr>
        <p:spPr>
          <a:xfrm rot="5400000">
            <a:off x="4550700" y="-498600"/>
            <a:ext cx="42600" cy="84558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74" name="Shape 74"/>
          <p:cNvSpPr txBox="1"/>
          <p:nvPr>
            <p:ph type="title"/>
          </p:nvPr>
        </p:nvSpPr>
        <p:spPr>
          <a:xfrm>
            <a:off x="344250" y="1403850"/>
            <a:ext cx="8455500" cy="2146800"/>
          </a:xfrm>
          <a:prstGeom prst="rect">
            <a:avLst/>
          </a:prstGeom>
          <a:solidFill>
            <a:srgbClr val="FFFFFF"/>
          </a:solidFill>
        </p:spPr>
        <p:txBody>
          <a:bodyPr anchorCtr="0" anchor="ctr" bIns="91425" lIns="91425" rIns="91425" tIns="91425"/>
          <a:lstStyle>
            <a:lvl1pPr lvl="0" rtl="0" algn="ctr">
              <a:spcBef>
                <a:spcPts val="0"/>
              </a:spcBef>
              <a:buSzPct val="100000"/>
              <a:buFont typeface="Playfair Display"/>
              <a:defRPr b="1" sz="4800">
                <a:latin typeface="Playfair Display"/>
                <a:ea typeface="Playfair Display"/>
                <a:cs typeface="Playfair Display"/>
                <a:sym typeface="Playfair Display"/>
              </a:defRPr>
            </a:lvl1pPr>
            <a:lvl2pPr lvl="1" rtl="0" algn="ctr">
              <a:spcBef>
                <a:spcPts val="0"/>
              </a:spcBef>
              <a:buSzPct val="100000"/>
              <a:buFont typeface="Playfair Display"/>
              <a:defRPr b="1" sz="4800">
                <a:latin typeface="Playfair Display"/>
                <a:ea typeface="Playfair Display"/>
                <a:cs typeface="Playfair Display"/>
                <a:sym typeface="Playfair Display"/>
              </a:defRPr>
            </a:lvl2pPr>
            <a:lvl3pPr lvl="2" rtl="0" algn="ctr">
              <a:spcBef>
                <a:spcPts val="0"/>
              </a:spcBef>
              <a:buSzPct val="100000"/>
              <a:buFont typeface="Playfair Display"/>
              <a:defRPr b="1" sz="4800">
                <a:latin typeface="Playfair Display"/>
                <a:ea typeface="Playfair Display"/>
                <a:cs typeface="Playfair Display"/>
                <a:sym typeface="Playfair Display"/>
              </a:defRPr>
            </a:lvl3pPr>
            <a:lvl4pPr lvl="3" rtl="0" algn="ctr">
              <a:spcBef>
                <a:spcPts val="0"/>
              </a:spcBef>
              <a:buSzPct val="100000"/>
              <a:buFont typeface="Playfair Display"/>
              <a:defRPr b="1" sz="4800">
                <a:latin typeface="Playfair Display"/>
                <a:ea typeface="Playfair Display"/>
                <a:cs typeface="Playfair Display"/>
                <a:sym typeface="Playfair Display"/>
              </a:defRPr>
            </a:lvl4pPr>
            <a:lvl5pPr lvl="4" rtl="0" algn="ctr">
              <a:spcBef>
                <a:spcPts val="0"/>
              </a:spcBef>
              <a:buSzPct val="100000"/>
              <a:buFont typeface="Playfair Display"/>
              <a:defRPr b="1" sz="4800">
                <a:latin typeface="Playfair Display"/>
                <a:ea typeface="Playfair Display"/>
                <a:cs typeface="Playfair Display"/>
                <a:sym typeface="Playfair Display"/>
              </a:defRPr>
            </a:lvl5pPr>
            <a:lvl6pPr lvl="5" rtl="0" algn="ctr">
              <a:spcBef>
                <a:spcPts val="0"/>
              </a:spcBef>
              <a:buSzPct val="100000"/>
              <a:buFont typeface="Playfair Display"/>
              <a:defRPr b="1" sz="4800">
                <a:latin typeface="Playfair Display"/>
                <a:ea typeface="Playfair Display"/>
                <a:cs typeface="Playfair Display"/>
                <a:sym typeface="Playfair Display"/>
              </a:defRPr>
            </a:lvl6pPr>
            <a:lvl7pPr lvl="6" rtl="0" algn="ctr">
              <a:spcBef>
                <a:spcPts val="0"/>
              </a:spcBef>
              <a:buSzPct val="100000"/>
              <a:buFont typeface="Playfair Display"/>
              <a:defRPr b="1" sz="4800">
                <a:latin typeface="Playfair Display"/>
                <a:ea typeface="Playfair Display"/>
                <a:cs typeface="Playfair Display"/>
                <a:sym typeface="Playfair Display"/>
              </a:defRPr>
            </a:lvl7pPr>
            <a:lvl8pPr lvl="7" rtl="0" algn="ctr">
              <a:spcBef>
                <a:spcPts val="0"/>
              </a:spcBef>
              <a:buSzPct val="100000"/>
              <a:buFont typeface="Playfair Display"/>
              <a:defRPr b="1" sz="4800">
                <a:latin typeface="Playfair Display"/>
                <a:ea typeface="Playfair Display"/>
                <a:cs typeface="Playfair Display"/>
                <a:sym typeface="Playfair Display"/>
              </a:defRPr>
            </a:lvl8pPr>
            <a:lvl9pPr lvl="8" rtl="0" algn="ctr">
              <a:spcBef>
                <a:spcPts val="0"/>
              </a:spcBef>
              <a:buSzPct val="100000"/>
              <a:buFont typeface="Playfair Display"/>
              <a:defRPr b="1" sz="4800">
                <a:latin typeface="Playfair Display"/>
                <a:ea typeface="Playfair Display"/>
                <a:cs typeface="Playfair Display"/>
                <a:sym typeface="Playfair Display"/>
              </a:defRPr>
            </a:lvl9pPr>
          </a:lstStyle>
          <a:p/>
        </p:txBody>
      </p:sp>
      <p:sp>
        <p:nvSpPr>
          <p:cNvPr id="75" name="Shape 7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8" name="Shape 78"/>
          <p:cNvSpPr txBox="1"/>
          <p:nvPr>
            <p:ph idx="1" type="body"/>
          </p:nvPr>
        </p:nvSpPr>
        <p:spPr>
          <a:xfrm>
            <a:off x="311700" y="1234075"/>
            <a:ext cx="8520600" cy="333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9" name="Shape 7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 type="body"/>
          </p:nvPr>
        </p:nvSpPr>
        <p:spPr>
          <a:xfrm>
            <a:off x="311700" y="1234050"/>
            <a:ext cx="3999900" cy="33348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3" name="Shape 83"/>
          <p:cNvSpPr txBox="1"/>
          <p:nvPr>
            <p:ph idx="2" type="body"/>
          </p:nvPr>
        </p:nvSpPr>
        <p:spPr>
          <a:xfrm>
            <a:off x="4832400" y="1234050"/>
            <a:ext cx="3999900" cy="33348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4" name="Shape 8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 name="Shape 8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8" name="Shape 88"/>
        <p:cNvGrpSpPr/>
        <p:nvPr/>
      </p:nvGrpSpPr>
      <p:grpSpPr>
        <a:xfrm>
          <a:off x="0" y="0"/>
          <a:ext cx="0" cy="0"/>
          <a:chOff x="0" y="0"/>
          <a:chExt cx="0" cy="0"/>
        </a:xfrm>
      </p:grpSpPr>
      <p:sp>
        <p:nvSpPr>
          <p:cNvPr id="89" name="Shape 8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0" name="Shape 9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1" name="Shape 9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490250" y="526350"/>
            <a:ext cx="5618700" cy="4090800"/>
          </a:xfrm>
          <a:prstGeom prst="rect">
            <a:avLst/>
          </a:prstGeom>
        </p:spPr>
        <p:txBody>
          <a:bodyPr anchorCtr="0" anchor="ctr" bIns="91425" lIns="91425" rIns="91425" tIns="91425"/>
          <a:lstStyle>
            <a:lvl1pPr lvl="0"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1pPr>
            <a:lvl2pPr lvl="1"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2pPr>
            <a:lvl3pPr lvl="2"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3pPr>
            <a:lvl4pPr lvl="3"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4pPr>
            <a:lvl5pPr lvl="4"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5pPr>
            <a:lvl6pPr lvl="5"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6pPr>
            <a:lvl7pPr lvl="6"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7pPr>
            <a:lvl8pPr lvl="7"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8pPr>
            <a:lvl9pPr lvl="8" rtl="0">
              <a:spcBef>
                <a:spcPts val="0"/>
              </a:spcBef>
              <a:buClr>
                <a:schemeClr val="lt1"/>
              </a:buClr>
              <a:buSzPct val="100000"/>
              <a:buFont typeface="Playfair Display"/>
              <a:defRPr sz="5400">
                <a:solidFill>
                  <a:schemeClr val="lt1"/>
                </a:solidFill>
                <a:latin typeface="Playfair Display"/>
                <a:ea typeface="Playfair Display"/>
                <a:cs typeface="Playfair Display"/>
                <a:sym typeface="Playfair Display"/>
              </a:defRPr>
            </a:lvl9pPr>
          </a:lstStyle>
          <a:p/>
        </p:txBody>
      </p:sp>
      <p:sp>
        <p:nvSpPr>
          <p:cNvPr id="94" name="Shape 9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5" name="Shape 95"/>
        <p:cNvGrpSpPr/>
        <p:nvPr/>
      </p:nvGrpSpPr>
      <p:grpSpPr>
        <a:xfrm>
          <a:off x="0" y="0"/>
          <a:ext cx="0" cy="0"/>
          <a:chOff x="0" y="0"/>
          <a:chExt cx="0" cy="0"/>
        </a:xfrm>
      </p:grpSpPr>
      <p:sp>
        <p:nvSpPr>
          <p:cNvPr id="96" name="Shape 96"/>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97" name="Shape 97"/>
          <p:cNvCxnSpPr/>
          <p:nvPr/>
        </p:nvCxnSpPr>
        <p:spPr>
          <a:xfrm>
            <a:off x="5029675" y="4495500"/>
            <a:ext cx="468300" cy="0"/>
          </a:xfrm>
          <a:prstGeom prst="straightConnector1">
            <a:avLst/>
          </a:prstGeom>
          <a:noFill/>
          <a:ln cap="flat" cmpd="sng" w="19050">
            <a:solidFill>
              <a:schemeClr val="dk2"/>
            </a:solidFill>
            <a:prstDash val="solid"/>
            <a:round/>
            <a:headEnd len="med" w="med" type="none"/>
            <a:tailEnd len="med" w="med" type="none"/>
          </a:ln>
        </p:spPr>
      </p:cxnSp>
      <p:sp>
        <p:nvSpPr>
          <p:cNvPr id="98" name="Shape 98"/>
          <p:cNvSpPr txBox="1"/>
          <p:nvPr>
            <p:ph type="title"/>
          </p:nvPr>
        </p:nvSpPr>
        <p:spPr>
          <a:xfrm>
            <a:off x="265500" y="1081675"/>
            <a:ext cx="4045200" cy="17862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9" name="Shape 99"/>
          <p:cNvSpPr txBox="1"/>
          <p:nvPr>
            <p:ph idx="1" type="subTitle"/>
          </p:nvPr>
        </p:nvSpPr>
        <p:spPr>
          <a:xfrm>
            <a:off x="265500" y="29214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0" name="Shape 100"/>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1" name="Shape 101"/>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44700" y="44700"/>
            <a:ext cx="9029100" cy="653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457200" y="938337"/>
            <a:ext cx="8229600" cy="3461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02" name="Shape 102"/>
        <p:cNvGrpSpPr/>
        <p:nvPr/>
      </p:nvGrpSpPr>
      <p:grpSpPr>
        <a:xfrm>
          <a:off x="0" y="0"/>
          <a:ext cx="0" cy="0"/>
          <a:chOff x="0" y="0"/>
          <a:chExt cx="0" cy="0"/>
        </a:xfrm>
      </p:grpSpPr>
      <p:sp>
        <p:nvSpPr>
          <p:cNvPr id="103" name="Shape 103"/>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04" name="Shape 10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sp>
        <p:nvSpPr>
          <p:cNvPr id="106" name="Shape 106"/>
          <p:cNvSpPr txBox="1"/>
          <p:nvPr>
            <p:ph type="title"/>
          </p:nvPr>
        </p:nvSpPr>
        <p:spPr>
          <a:xfrm>
            <a:off x="311700" y="999925"/>
            <a:ext cx="8520600" cy="2146200"/>
          </a:xfrm>
          <a:prstGeom prst="rect">
            <a:avLst/>
          </a:prstGeom>
        </p:spPr>
        <p:txBody>
          <a:bodyPr anchorCtr="0" anchor="b" bIns="91425" lIns="91425" rIns="91425" tIns="91425"/>
          <a:lstStyle>
            <a:lvl1pPr lvl="0" rtl="0" algn="ctr">
              <a:spcBef>
                <a:spcPts val="0"/>
              </a:spcBef>
              <a:buSzPct val="100000"/>
              <a:buFont typeface="Montserrat"/>
              <a:defRPr sz="14000">
                <a:latin typeface="Montserrat"/>
                <a:ea typeface="Montserrat"/>
                <a:cs typeface="Montserrat"/>
                <a:sym typeface="Montserrat"/>
              </a:defRPr>
            </a:lvl1pPr>
            <a:lvl2pPr lvl="1" rtl="0" algn="ctr">
              <a:spcBef>
                <a:spcPts val="0"/>
              </a:spcBef>
              <a:buSzPct val="100000"/>
              <a:buFont typeface="Montserrat"/>
              <a:defRPr sz="14000">
                <a:latin typeface="Montserrat"/>
                <a:ea typeface="Montserrat"/>
                <a:cs typeface="Montserrat"/>
                <a:sym typeface="Montserrat"/>
              </a:defRPr>
            </a:lvl2pPr>
            <a:lvl3pPr lvl="2" rtl="0" algn="ctr">
              <a:spcBef>
                <a:spcPts val="0"/>
              </a:spcBef>
              <a:buSzPct val="100000"/>
              <a:buFont typeface="Montserrat"/>
              <a:defRPr sz="14000">
                <a:latin typeface="Montserrat"/>
                <a:ea typeface="Montserrat"/>
                <a:cs typeface="Montserrat"/>
                <a:sym typeface="Montserrat"/>
              </a:defRPr>
            </a:lvl3pPr>
            <a:lvl4pPr lvl="3" rtl="0" algn="ctr">
              <a:spcBef>
                <a:spcPts val="0"/>
              </a:spcBef>
              <a:buSzPct val="100000"/>
              <a:buFont typeface="Montserrat"/>
              <a:defRPr sz="14000">
                <a:latin typeface="Montserrat"/>
                <a:ea typeface="Montserrat"/>
                <a:cs typeface="Montserrat"/>
                <a:sym typeface="Montserrat"/>
              </a:defRPr>
            </a:lvl4pPr>
            <a:lvl5pPr lvl="4" rtl="0" algn="ctr">
              <a:spcBef>
                <a:spcPts val="0"/>
              </a:spcBef>
              <a:buSzPct val="100000"/>
              <a:buFont typeface="Montserrat"/>
              <a:defRPr sz="14000">
                <a:latin typeface="Montserrat"/>
                <a:ea typeface="Montserrat"/>
                <a:cs typeface="Montserrat"/>
                <a:sym typeface="Montserrat"/>
              </a:defRPr>
            </a:lvl5pPr>
            <a:lvl6pPr lvl="5" rtl="0" algn="ctr">
              <a:spcBef>
                <a:spcPts val="0"/>
              </a:spcBef>
              <a:buSzPct val="100000"/>
              <a:buFont typeface="Montserrat"/>
              <a:defRPr sz="14000">
                <a:latin typeface="Montserrat"/>
                <a:ea typeface="Montserrat"/>
                <a:cs typeface="Montserrat"/>
                <a:sym typeface="Montserrat"/>
              </a:defRPr>
            </a:lvl6pPr>
            <a:lvl7pPr lvl="6" rtl="0" algn="ctr">
              <a:spcBef>
                <a:spcPts val="0"/>
              </a:spcBef>
              <a:buSzPct val="100000"/>
              <a:buFont typeface="Montserrat"/>
              <a:defRPr sz="14000">
                <a:latin typeface="Montserrat"/>
                <a:ea typeface="Montserrat"/>
                <a:cs typeface="Montserrat"/>
                <a:sym typeface="Montserrat"/>
              </a:defRPr>
            </a:lvl7pPr>
            <a:lvl8pPr lvl="7" rtl="0" algn="ctr">
              <a:spcBef>
                <a:spcPts val="0"/>
              </a:spcBef>
              <a:buSzPct val="100000"/>
              <a:buFont typeface="Montserrat"/>
              <a:defRPr sz="14000">
                <a:latin typeface="Montserrat"/>
                <a:ea typeface="Montserrat"/>
                <a:cs typeface="Montserrat"/>
                <a:sym typeface="Montserrat"/>
              </a:defRPr>
            </a:lvl8pPr>
            <a:lvl9pPr lvl="8" rtl="0" algn="ctr">
              <a:spcBef>
                <a:spcPts val="0"/>
              </a:spcBef>
              <a:buSzPct val="100000"/>
              <a:buFont typeface="Montserrat"/>
              <a:defRPr sz="14000">
                <a:latin typeface="Montserrat"/>
                <a:ea typeface="Montserrat"/>
                <a:cs typeface="Montserrat"/>
                <a:sym typeface="Montserrat"/>
              </a:defRPr>
            </a:lvl9pPr>
          </a:lstStyle>
          <a:p/>
        </p:txBody>
      </p:sp>
      <p:sp>
        <p:nvSpPr>
          <p:cNvPr id="107" name="Shape 107"/>
          <p:cNvSpPr txBox="1"/>
          <p:nvPr>
            <p:ph idx="1" type="body"/>
          </p:nvPr>
        </p:nvSpPr>
        <p:spPr>
          <a:xfrm>
            <a:off x="311700" y="32284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8" name="Shape 10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9" name="Shape 109"/>
        <p:cNvGrpSpPr/>
        <p:nvPr/>
      </p:nvGrpSpPr>
      <p:grpSpPr>
        <a:xfrm>
          <a:off x="0" y="0"/>
          <a:ext cx="0" cy="0"/>
          <a:chOff x="0" y="0"/>
          <a:chExt cx="0" cy="0"/>
        </a:xfrm>
      </p:grpSpPr>
      <p:sp>
        <p:nvSpPr>
          <p:cNvPr id="110" name="Shape 11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_2">
    <p:spTree>
      <p:nvGrpSpPr>
        <p:cNvPr id="20" name="Shape 20"/>
        <p:cNvGrpSpPr/>
        <p:nvPr/>
      </p:nvGrpSpPr>
      <p:grpSpPr>
        <a:xfrm>
          <a:off x="0" y="0"/>
          <a:ext cx="0" cy="0"/>
          <a:chOff x="0" y="0"/>
          <a:chExt cx="0" cy="0"/>
        </a:xfrm>
      </p:grpSpPr>
      <p:sp>
        <p:nvSpPr>
          <p:cNvPr id="21" name="Shape 21"/>
          <p:cNvSpPr txBox="1"/>
          <p:nvPr>
            <p:ph type="ctrTitle"/>
          </p:nvPr>
        </p:nvSpPr>
        <p:spPr>
          <a:xfrm>
            <a:off x="311708" y="744575"/>
            <a:ext cx="8520600" cy="2052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1"/>
              </a:buClr>
              <a:buFont typeface="Open Sans"/>
              <a:buNone/>
              <a:defRPr b="1" i="1" sz="5200" u="none" cap="none" strike="noStrike">
                <a:solidFill>
                  <a:schemeClr val="lt1"/>
                </a:solidFill>
                <a:latin typeface="Open Sans"/>
                <a:ea typeface="Open Sans"/>
                <a:cs typeface="Open Sans"/>
                <a:sym typeface="Open Sans"/>
              </a:defRPr>
            </a:lvl1pPr>
            <a:lvl2pPr indent="0" lvl="1"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2pPr>
            <a:lvl3pPr indent="0" lvl="2"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3pPr>
            <a:lvl4pPr indent="0" lvl="3"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4pPr>
            <a:lvl5pPr indent="0" lvl="4"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5pPr>
            <a:lvl6pPr indent="0" lvl="5"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6pPr>
            <a:lvl7pPr indent="0" lvl="6"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7pPr>
            <a:lvl8pPr indent="0" lvl="7"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8pPr>
            <a:lvl9pPr indent="0" lvl="8" marL="0" marR="0" rtl="0" algn="ctr">
              <a:spcBef>
                <a:spcPts val="0"/>
              </a:spcBef>
              <a:buClr>
                <a:srgbClr val="00A789"/>
              </a:buClr>
              <a:buFont typeface="Open Sans"/>
              <a:buNone/>
              <a:defRPr b="1" i="1" sz="5200" u="none" cap="none" strike="noStrike">
                <a:solidFill>
                  <a:srgbClr val="00A789"/>
                </a:solidFill>
                <a:latin typeface="Open Sans"/>
                <a:ea typeface="Open Sans"/>
                <a:cs typeface="Open Sans"/>
                <a:sym typeface="Open Sans"/>
              </a:defRPr>
            </a:lvl9pPr>
          </a:lstStyle>
          <a:p/>
        </p:txBody>
      </p:sp>
      <p:sp>
        <p:nvSpPr>
          <p:cNvPr id="22" name="Shape 22"/>
          <p:cNvSpPr txBox="1"/>
          <p:nvPr>
            <p:ph idx="1" type="subTitle"/>
          </p:nvPr>
        </p:nvSpPr>
        <p:spPr>
          <a:xfrm>
            <a:off x="311700" y="2834125"/>
            <a:ext cx="85206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1pPr>
            <a:lvl2pPr indent="0" lvl="1"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2pPr>
            <a:lvl3pPr indent="0" lvl="2"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3pPr>
            <a:lvl4pPr indent="0" lvl="3"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4pPr>
            <a:lvl5pPr indent="0" lvl="4"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5pPr>
            <a:lvl6pPr indent="0" lvl="5"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6pPr>
            <a:lvl7pPr indent="0" lvl="6"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7pPr>
            <a:lvl8pPr indent="0" lvl="7"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8pPr>
            <a:lvl9pPr indent="0" lvl="8" marL="0" marR="0" rtl="0" algn="ctr">
              <a:lnSpc>
                <a:spcPct val="100000"/>
              </a:lnSpc>
              <a:spcBef>
                <a:spcPts val="0"/>
              </a:spcBef>
              <a:spcAft>
                <a:spcPts val="0"/>
              </a:spcAft>
              <a:buClr>
                <a:schemeClr val="lt1"/>
              </a:buClr>
              <a:buFont typeface="Open Sans"/>
              <a:buNone/>
              <a:defRPr b="0" i="0" sz="2800" u="none" cap="none" strike="noStrike">
                <a:solidFill>
                  <a:schemeClr val="lt1"/>
                </a:solidFill>
                <a:latin typeface="Open Sans"/>
                <a:ea typeface="Open Sans"/>
                <a:cs typeface="Open Sans"/>
                <a:sym typeface="Open Sans"/>
              </a:defRPr>
            </a:lvl9pPr>
          </a:lstStyle>
          <a:p/>
        </p:txBody>
      </p:sp>
      <p:sp>
        <p:nvSpPr>
          <p:cNvPr id="23" name="Shape 2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p:spTree>
      <p:nvGrpSpPr>
        <p:cNvPr id="24" name="Shape 24"/>
        <p:cNvGrpSpPr/>
        <p:nvPr/>
      </p:nvGrpSpPr>
      <p:grpSpPr>
        <a:xfrm>
          <a:off x="0" y="0"/>
          <a:ext cx="0" cy="0"/>
          <a:chOff x="0" y="0"/>
          <a:chExt cx="0" cy="0"/>
        </a:xfrm>
      </p:grpSpPr>
      <p:sp>
        <p:nvSpPr>
          <p:cNvPr id="25" name="Shape 25"/>
          <p:cNvSpPr txBox="1"/>
          <p:nvPr>
            <p:ph type="ctrTitle"/>
          </p:nvPr>
        </p:nvSpPr>
        <p:spPr>
          <a:xfrm>
            <a:off x="191575" y="1583350"/>
            <a:ext cx="8748000" cy="11598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1"/>
              </a:buClr>
              <a:buFont typeface="Open Sans"/>
              <a:buNone/>
              <a:defRPr b="1" i="1" sz="4800" u="none" cap="none" strike="noStrike">
                <a:solidFill>
                  <a:schemeClr val="lt1"/>
                </a:solidFill>
                <a:latin typeface="Open Sans"/>
                <a:ea typeface="Open Sans"/>
                <a:cs typeface="Open Sans"/>
                <a:sym typeface="Open Sans"/>
              </a:defRPr>
            </a:lvl1pPr>
            <a:lvl2pPr indent="0" lvl="1"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2pPr>
            <a:lvl3pPr indent="0" lvl="2"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3pPr>
            <a:lvl4pPr indent="0" lvl="3"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4pPr>
            <a:lvl5pPr indent="0" lvl="4"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5pPr>
            <a:lvl6pPr indent="0" lvl="5"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6pPr>
            <a:lvl7pPr indent="0" lvl="6"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7pPr>
            <a:lvl8pPr indent="0" lvl="7"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8pPr>
            <a:lvl9pPr indent="0" lvl="8" marL="0" marR="0" rtl="0" algn="ctr">
              <a:spcBef>
                <a:spcPts val="0"/>
              </a:spcBef>
              <a:buClr>
                <a:srgbClr val="FFF2CC"/>
              </a:buClr>
              <a:buFont typeface="Open Sans"/>
              <a:buNone/>
              <a:defRPr b="1" i="1" sz="4800" u="none" cap="none" strike="noStrike">
                <a:solidFill>
                  <a:srgbClr val="FFF2CC"/>
                </a:solidFill>
                <a:latin typeface="Open Sans"/>
                <a:ea typeface="Open Sans"/>
                <a:cs typeface="Open Sans"/>
                <a:sym typeface="Open Sans"/>
              </a:defRPr>
            </a:lvl9pPr>
          </a:lstStyle>
          <a:p/>
        </p:txBody>
      </p:sp>
      <p:sp>
        <p:nvSpPr>
          <p:cNvPr id="26" name="Shape 26"/>
          <p:cNvSpPr txBox="1"/>
          <p:nvPr>
            <p:ph idx="1" type="subTitle"/>
          </p:nvPr>
        </p:nvSpPr>
        <p:spPr>
          <a:xfrm>
            <a:off x="685800" y="2635717"/>
            <a:ext cx="7772400" cy="78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Open Sans"/>
              <a:buNone/>
              <a:defRPr b="0" i="1" sz="3000" u="none" cap="none" strike="noStrike">
                <a:solidFill>
                  <a:srgbClr val="FFFFFF"/>
                </a:solidFill>
                <a:latin typeface="Open Sans"/>
                <a:ea typeface="Open Sans"/>
                <a:cs typeface="Open Sans"/>
                <a:sym typeface="Open Sans"/>
              </a:defRPr>
            </a:lvl1pPr>
            <a:lvl2pPr indent="0" lvl="1"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2pPr>
            <a:lvl3pPr indent="0" lvl="2"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3pPr>
            <a:lvl4pPr indent="0" lvl="3"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4pPr>
            <a:lvl5pPr indent="0" lvl="4"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5pPr>
            <a:lvl6pPr indent="0" lvl="5"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6pPr>
            <a:lvl7pPr indent="0" lvl="6"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7pPr>
            <a:lvl8pPr indent="0" lvl="7"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8pPr>
            <a:lvl9pPr indent="0" lvl="8" marL="0" marR="0" rtl="0" algn="ctr">
              <a:lnSpc>
                <a:spcPct val="100000"/>
              </a:lnSpc>
              <a:spcBef>
                <a:spcPts val="0"/>
              </a:spcBef>
              <a:spcAft>
                <a:spcPts val="0"/>
              </a:spcAft>
              <a:buClr>
                <a:srgbClr val="FFFFFF"/>
              </a:buClr>
              <a:buFont typeface="Open Sans"/>
              <a:buNone/>
              <a:defRPr b="0" i="0" sz="3000" u="none" cap="none" strike="noStrike">
                <a:solidFill>
                  <a:srgbClr val="FFFFFF"/>
                </a:solidFill>
                <a:latin typeface="Open Sans"/>
                <a:ea typeface="Open Sans"/>
                <a:cs typeface="Open Sans"/>
                <a:sym typeface="Open Sans"/>
              </a:defRPr>
            </a:lvl9pPr>
          </a:lstStyle>
          <a:p/>
        </p:txBody>
      </p:sp>
      <p:sp>
        <p:nvSpPr>
          <p:cNvPr id="27" name="Shape 27"/>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28" name="Shape 28"/>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9" name="Shape 29"/>
        <p:cNvGrpSpPr/>
        <p:nvPr/>
      </p:nvGrpSpPr>
      <p:grpSpPr>
        <a:xfrm>
          <a:off x="0" y="0"/>
          <a:ext cx="0" cy="0"/>
          <a:chOff x="0" y="0"/>
          <a:chExt cx="0" cy="0"/>
        </a:xfrm>
      </p:grpSpPr>
      <p:sp>
        <p:nvSpPr>
          <p:cNvPr id="30" name="Shape 30"/>
          <p:cNvSpPr txBox="1"/>
          <p:nvPr>
            <p:ph type="title"/>
          </p:nvPr>
        </p:nvSpPr>
        <p:spPr>
          <a:xfrm>
            <a:off x="44700" y="44700"/>
            <a:ext cx="9041700" cy="653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 name="Shape 31"/>
          <p:cNvSpPr txBox="1"/>
          <p:nvPr>
            <p:ph idx="1" type="body"/>
          </p:nvPr>
        </p:nvSpPr>
        <p:spPr>
          <a:xfrm>
            <a:off x="457200" y="938345"/>
            <a:ext cx="39945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2" type="body"/>
          </p:nvPr>
        </p:nvSpPr>
        <p:spPr>
          <a:xfrm>
            <a:off x="4692273" y="938345"/>
            <a:ext cx="3994499"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34" name="Shape 34"/>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44700" y="44700"/>
            <a:ext cx="9041700" cy="653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7" name="Shape 37"/>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38" name="Shape 38"/>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Subhead">
    <p:spTree>
      <p:nvGrpSpPr>
        <p:cNvPr id="39" name="Shape 39"/>
        <p:cNvGrpSpPr/>
        <p:nvPr/>
      </p:nvGrpSpPr>
      <p:grpSpPr>
        <a:xfrm>
          <a:off x="0" y="0"/>
          <a:ext cx="0" cy="0"/>
          <a:chOff x="0" y="0"/>
          <a:chExt cx="0" cy="0"/>
        </a:xfrm>
      </p:grpSpPr>
      <p:sp>
        <p:nvSpPr>
          <p:cNvPr id="40" name="Shape 40"/>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41" name="Shape 41"/>
          <p:cNvSpPr txBox="1"/>
          <p:nvPr/>
        </p:nvSpPr>
        <p:spPr>
          <a:xfrm>
            <a:off x="44700" y="0"/>
            <a:ext cx="9029100" cy="6531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Open Sans"/>
              <a:buNone/>
            </a:pPr>
            <a:r>
              <a:rPr b="1" i="1" lang="en" sz="3600" u="none" cap="none" strike="noStrike">
                <a:solidFill>
                  <a:schemeClr val="lt1"/>
                </a:solidFill>
                <a:latin typeface="Open Sans"/>
                <a:ea typeface="Open Sans"/>
                <a:cs typeface="Open Sans"/>
                <a:sym typeface="Open Sans"/>
              </a:rPr>
              <a:t>Click to edit master title style</a:t>
            </a:r>
          </a:p>
        </p:txBody>
      </p:sp>
      <p:sp>
        <p:nvSpPr>
          <p:cNvPr id="42" name="Shape 42"/>
          <p:cNvSpPr txBox="1"/>
          <p:nvPr/>
        </p:nvSpPr>
        <p:spPr>
          <a:xfrm>
            <a:off x="44700" y="516150"/>
            <a:ext cx="9029100" cy="586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1"/>
              </a:buClr>
              <a:buSzPct val="25000"/>
              <a:buFont typeface="Open Sans"/>
              <a:buNone/>
            </a:pPr>
            <a:r>
              <a:rPr b="0" i="1" lang="en" sz="2400" u="none" cap="none" strike="noStrike">
                <a:solidFill>
                  <a:schemeClr val="lt1"/>
                </a:solidFill>
                <a:latin typeface="Open Sans"/>
                <a:ea typeface="Open Sans"/>
                <a:cs typeface="Open Sans"/>
                <a:sym typeface="Open Sans"/>
              </a:rPr>
              <a:t>Click to edit master title style</a:t>
            </a:r>
          </a:p>
        </p:txBody>
      </p:sp>
      <p:sp>
        <p:nvSpPr>
          <p:cNvPr id="43" name="Shape 43"/>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83025" y="4125550"/>
            <a:ext cx="7477500" cy="519600"/>
          </a:xfrm>
          <a:prstGeom prst="rect">
            <a:avLst/>
          </a:prstGeom>
          <a:noFill/>
          <a:ln>
            <a:noFill/>
          </a:ln>
        </p:spPr>
        <p:txBody>
          <a:bodyPr anchorCtr="0" anchor="t" bIns="91425" lIns="91425" rIns="91425" tIns="91425"/>
          <a:lstStyle>
            <a:lvl1pPr lvl="0" rtl="0" algn="ctr">
              <a:spcBef>
                <a:spcPts val="360"/>
              </a:spcBef>
              <a:buFont typeface="Open Sans"/>
              <a:buNone/>
              <a:defRPr i="1" sz="1800"/>
            </a:lvl1pPr>
            <a:lvl2pPr lvl="1" rtl="0">
              <a:spcBef>
                <a:spcPts val="0"/>
              </a:spcBef>
              <a:defRPr sz="2400">
                <a:solidFill>
                  <a:schemeClr val="lt1"/>
                </a:solidFill>
                <a:latin typeface="Open Sans"/>
                <a:ea typeface="Open Sans"/>
                <a:cs typeface="Open Sans"/>
                <a:sym typeface="Open Sans"/>
              </a:defRPr>
            </a:lvl2pPr>
            <a:lvl3pPr lvl="2" rtl="0">
              <a:spcBef>
                <a:spcPts val="0"/>
              </a:spcBef>
              <a:defRPr sz="2400">
                <a:solidFill>
                  <a:schemeClr val="lt1"/>
                </a:solidFill>
                <a:latin typeface="Open Sans"/>
                <a:ea typeface="Open Sans"/>
                <a:cs typeface="Open Sans"/>
                <a:sym typeface="Open Sans"/>
              </a:defRPr>
            </a:lvl3pPr>
            <a:lvl4pPr lvl="3" rtl="0">
              <a:spcBef>
                <a:spcPts val="0"/>
              </a:spcBef>
              <a:defRPr sz="1800">
                <a:solidFill>
                  <a:schemeClr val="lt1"/>
                </a:solidFill>
                <a:latin typeface="Open Sans"/>
                <a:ea typeface="Open Sans"/>
                <a:cs typeface="Open Sans"/>
                <a:sym typeface="Open Sans"/>
              </a:defRPr>
            </a:lvl4pPr>
            <a:lvl5pPr lvl="4" rtl="0">
              <a:spcBef>
                <a:spcPts val="0"/>
              </a:spcBef>
              <a:defRPr sz="1800">
                <a:solidFill>
                  <a:schemeClr val="lt1"/>
                </a:solidFill>
                <a:latin typeface="Open Sans"/>
                <a:ea typeface="Open Sans"/>
                <a:cs typeface="Open Sans"/>
                <a:sym typeface="Open Sans"/>
              </a:defRPr>
            </a:lvl5pPr>
            <a:lvl6pPr lvl="5" rtl="0">
              <a:spcBef>
                <a:spcPts val="0"/>
              </a:spcBef>
              <a:defRPr sz="1800">
                <a:solidFill>
                  <a:schemeClr val="lt1"/>
                </a:solidFill>
                <a:latin typeface="Open Sans"/>
                <a:ea typeface="Open Sans"/>
                <a:cs typeface="Open Sans"/>
                <a:sym typeface="Open Sans"/>
              </a:defRPr>
            </a:lvl6pPr>
            <a:lvl7pPr lvl="6" rtl="0">
              <a:spcBef>
                <a:spcPts val="0"/>
              </a:spcBef>
              <a:defRPr sz="1800">
                <a:solidFill>
                  <a:schemeClr val="lt1"/>
                </a:solidFill>
                <a:latin typeface="Open Sans"/>
                <a:ea typeface="Open Sans"/>
                <a:cs typeface="Open Sans"/>
                <a:sym typeface="Open Sans"/>
              </a:defRPr>
            </a:lvl7pPr>
            <a:lvl8pPr lvl="7" rtl="0">
              <a:spcBef>
                <a:spcPts val="0"/>
              </a:spcBef>
              <a:defRPr sz="1800">
                <a:solidFill>
                  <a:schemeClr val="lt1"/>
                </a:solidFill>
                <a:latin typeface="Open Sans"/>
                <a:ea typeface="Open Sans"/>
                <a:cs typeface="Open Sans"/>
                <a:sym typeface="Open Sans"/>
              </a:defRPr>
            </a:lvl8pPr>
            <a:lvl9pPr lvl="8" rtl="0">
              <a:spcBef>
                <a:spcPts val="0"/>
              </a:spcBef>
              <a:defRPr sz="1800">
                <a:solidFill>
                  <a:schemeClr val="lt1"/>
                </a:solidFill>
                <a:latin typeface="Open Sans"/>
                <a:ea typeface="Open Sans"/>
                <a:cs typeface="Open Sans"/>
                <a:sym typeface="Open Sans"/>
              </a:defRPr>
            </a:lvl9pPr>
          </a:lstStyle>
          <a:p/>
        </p:txBody>
      </p:sp>
      <p:sp>
        <p:nvSpPr>
          <p:cNvPr id="46" name="Shape 46"/>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47" name="Shape 47"/>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Open Sans"/>
              <a:buNone/>
            </a:pPr>
            <a:r>
              <a:rPr b="0" i="0" lang="en" sz="600" u="none" cap="none" strike="noStrike">
                <a:solidFill>
                  <a:schemeClr val="lt1"/>
                </a:solidFill>
                <a:latin typeface="Open Sans"/>
                <a:ea typeface="Open Sans"/>
                <a:cs typeface="Open Sans"/>
                <a:sym typeface="Open Sans"/>
              </a:rPr>
              <a:t>Mozilla Corporation Confidential - Internal Use Only</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0" name="Shape 50"/>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Open Sans"/>
              <a:buNone/>
            </a:pPr>
            <a:r>
              <a:rPr b="0" i="0" lang="en" sz="600" u="none" cap="none" strike="noStrike">
                <a:solidFill>
                  <a:schemeClr val="lt1"/>
                </a:solidFill>
                <a:latin typeface="Open Sans"/>
                <a:ea typeface="Open Sans"/>
                <a:cs typeface="Open Sans"/>
                <a:sym typeface="Open Sans"/>
              </a:rPr>
              <a:t>Mozilla Corporation Confidential - Internal Use Only</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gif"/><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44700" y="44700"/>
            <a:ext cx="9041700" cy="653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Open Sans"/>
              <a:buNone/>
              <a:defRPr b="1" i="1" sz="3600" u="none" cap="none" strike="noStrike">
                <a:solidFill>
                  <a:schemeClr val="lt1"/>
                </a:solidFill>
                <a:latin typeface="Open Sans"/>
                <a:ea typeface="Open Sans"/>
                <a:cs typeface="Open Sans"/>
                <a:sym typeface="Open Sans"/>
              </a:defRPr>
            </a:lvl1pPr>
            <a:lvl2pPr indent="0" lvl="1"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2pPr>
            <a:lvl3pPr indent="0" lvl="2"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3pPr>
            <a:lvl4pPr indent="0" lvl="3"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4pPr>
            <a:lvl5pPr indent="0" lvl="4"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5pPr>
            <a:lvl6pPr indent="0" lvl="5"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6pPr>
            <a:lvl7pPr indent="0" lvl="6"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7pPr>
            <a:lvl8pPr indent="0" lvl="7"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8pPr>
            <a:lvl9pPr indent="0" lvl="8" marL="0" marR="0" rtl="0" algn="l">
              <a:spcBef>
                <a:spcPts val="0"/>
              </a:spcBef>
              <a:buClr>
                <a:srgbClr val="00A789"/>
              </a:buClr>
              <a:buFont typeface="Open Sans"/>
              <a:buNone/>
              <a:defRPr b="1" i="1" sz="3600" u="none" cap="none" strike="noStrike">
                <a:solidFill>
                  <a:srgbClr val="00A789"/>
                </a:solidFill>
                <a:latin typeface="Open Sans"/>
                <a:ea typeface="Open Sans"/>
                <a:cs typeface="Open Sans"/>
                <a:sym typeface="Open Sans"/>
              </a:defRPr>
            </a:lvl9pPr>
          </a:lstStyle>
          <a:p/>
        </p:txBody>
      </p:sp>
      <p:sp>
        <p:nvSpPr>
          <p:cNvPr id="7" name="Shape 7"/>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chemeClr val="lt1"/>
              </a:buClr>
              <a:buFont typeface="Open Sans"/>
              <a:buChar char="●"/>
              <a:defRPr b="0" i="0" sz="3000" u="none" cap="none" strike="noStrike">
                <a:solidFill>
                  <a:schemeClr val="lt1"/>
                </a:solidFill>
                <a:latin typeface="Open Sans"/>
                <a:ea typeface="Open Sans"/>
                <a:cs typeface="Open Sans"/>
                <a:sym typeface="Open Sans"/>
              </a:defRPr>
            </a:lvl1pPr>
            <a:lvl2pPr indent="0" lvl="1" marL="0" marR="0" rtl="0" algn="l">
              <a:lnSpc>
                <a:spcPct val="100000"/>
              </a:lnSpc>
              <a:spcBef>
                <a:spcPts val="480"/>
              </a:spcBef>
              <a:spcAft>
                <a:spcPts val="0"/>
              </a:spcAft>
              <a:buClr>
                <a:schemeClr val="lt1"/>
              </a:buClr>
              <a:buFont typeface="Open Sans"/>
              <a:buChar char="○"/>
              <a:defRPr b="0" i="0" sz="2400" u="none" cap="none" strike="noStrike">
                <a:solidFill>
                  <a:schemeClr val="lt1"/>
                </a:solidFill>
                <a:latin typeface="Open Sans"/>
                <a:ea typeface="Open Sans"/>
                <a:cs typeface="Open Sans"/>
                <a:sym typeface="Open Sans"/>
              </a:defRPr>
            </a:lvl2pPr>
            <a:lvl3pPr indent="0" lvl="2" marL="0" marR="0" rtl="0" algn="l">
              <a:lnSpc>
                <a:spcPct val="100000"/>
              </a:lnSpc>
              <a:spcBef>
                <a:spcPts val="480"/>
              </a:spcBef>
              <a:spcAft>
                <a:spcPts val="0"/>
              </a:spcAft>
              <a:buClr>
                <a:schemeClr val="lt1"/>
              </a:buClr>
              <a:buFont typeface="Open Sans"/>
              <a:buChar char="■"/>
              <a:defRPr b="0" i="0" sz="2400" u="none" cap="none" strike="noStrike">
                <a:solidFill>
                  <a:schemeClr val="lt1"/>
                </a:solidFill>
                <a:latin typeface="Open Sans"/>
                <a:ea typeface="Open Sans"/>
                <a:cs typeface="Open Sans"/>
                <a:sym typeface="Open Sans"/>
              </a:defRPr>
            </a:lvl3pPr>
            <a:lvl4pPr indent="0" lvl="3"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4pPr>
            <a:lvl5pPr indent="0" lvl="4"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5pPr>
            <a:lvl6pPr indent="0" lvl="5"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6pPr>
            <a:lvl7pPr indent="0" lvl="6"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7pPr>
            <a:lvl8pPr indent="0" lvl="7"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8pPr>
            <a:lvl9pPr indent="0" lvl="8" marL="0" marR="0" rtl="0" algn="l">
              <a:lnSpc>
                <a:spcPct val="100000"/>
              </a:lnSpc>
              <a:spcBef>
                <a:spcPts val="360"/>
              </a:spcBef>
              <a:spcAft>
                <a:spcPts val="0"/>
              </a:spcAft>
              <a:buClr>
                <a:schemeClr val="lt1"/>
              </a:buClr>
              <a:buFont typeface="Open Sans"/>
              <a:buChar char="■"/>
              <a:defRPr b="0" i="0" sz="1800" u="none" cap="none" strike="noStrike">
                <a:solidFill>
                  <a:schemeClr val="lt1"/>
                </a:solidFill>
                <a:latin typeface="Open Sans"/>
                <a:ea typeface="Open Sans"/>
                <a:cs typeface="Open Sans"/>
                <a:sym typeface="Open Sans"/>
              </a:defRPr>
            </a:lvl9pPr>
          </a:lstStyle>
          <a:p/>
        </p:txBody>
      </p:sp>
      <p:sp>
        <p:nvSpPr>
          <p:cNvPr id="8" name="Shape 8"/>
          <p:cNvSpPr txBox="1"/>
          <p:nvPr>
            <p:ph idx="12" type="sldNum"/>
          </p:nvPr>
        </p:nvSpPr>
        <p:spPr>
          <a:xfrm>
            <a:off x="8601070" y="4334803"/>
            <a:ext cx="548700"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lt1"/>
              </a:buClr>
              <a:buSzPct val="25000"/>
              <a:buFont typeface="Open Sans"/>
              <a:buNone/>
            </a:pPr>
            <a:fld id="{00000000-1234-1234-1234-123412341234}" type="slidenum">
              <a:rPr b="0" i="1" lang="en" sz="1000" u="none" cap="none" strike="noStrike">
                <a:solidFill>
                  <a:schemeClr val="lt1"/>
                </a:solidFill>
                <a:latin typeface="Open Sans"/>
                <a:ea typeface="Open Sans"/>
                <a:cs typeface="Open Sans"/>
                <a:sym typeface="Open Sans"/>
              </a:rPr>
              <a:t>‹#›</a:t>
            </a:fld>
          </a:p>
        </p:txBody>
      </p:sp>
      <p:sp>
        <p:nvSpPr>
          <p:cNvPr id="9" name="Shape 9"/>
          <p:cNvSpPr txBox="1"/>
          <p:nvPr/>
        </p:nvSpPr>
        <p:spPr>
          <a:xfrm>
            <a:off x="120200" y="4745600"/>
            <a:ext cx="8903400" cy="3378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600" u="none" cap="none" strike="noStrike">
              <a:solidFill>
                <a:schemeClr val="lt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64" name="Shape 64"/>
          <p:cNvSpPr txBox="1"/>
          <p:nvPr>
            <p:ph idx="1" type="body"/>
          </p:nvPr>
        </p:nvSpPr>
        <p:spPr>
          <a:xfrm>
            <a:off x="311700" y="1234075"/>
            <a:ext cx="8520600" cy="33348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Playfair Display"/>
              <a:buChar char="●"/>
              <a:defRPr sz="1800">
                <a:solidFill>
                  <a:schemeClr val="dk2"/>
                </a:solidFill>
                <a:latin typeface="Playfair Display"/>
                <a:ea typeface="Playfair Display"/>
                <a:cs typeface="Playfair Display"/>
                <a:sym typeface="Playfair Display"/>
              </a:defRPr>
            </a:lvl1pPr>
            <a:lvl2pPr lvl="1"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2pPr>
            <a:lvl3pPr lvl="2"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3pPr>
            <a:lvl4pPr lvl="3"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4pPr>
            <a:lvl5pPr lvl="4"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5pPr>
            <a:lvl6pPr lvl="5"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6pPr>
            <a:lvl7pPr lvl="6"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7pPr>
            <a:lvl8pPr lvl="7"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8pPr>
            <a:lvl9pPr lvl="8" rtl="0">
              <a:lnSpc>
                <a:spcPct val="115000"/>
              </a:lnSpc>
              <a:spcBef>
                <a:spcPts val="0"/>
              </a:spcBef>
              <a:spcAft>
                <a:spcPts val="1600"/>
              </a:spcAft>
              <a:buClr>
                <a:schemeClr val="dk2"/>
              </a:buClr>
              <a:buFont typeface="Playfair Display"/>
              <a:buChar char="■"/>
              <a:defRPr>
                <a:solidFill>
                  <a:schemeClr val="dk2"/>
                </a:solidFill>
                <a:latin typeface="Playfair Display"/>
                <a:ea typeface="Playfair Display"/>
                <a:cs typeface="Playfair Display"/>
                <a:sym typeface="Playfair Display"/>
              </a:defRPr>
            </a:lvl9pPr>
          </a:lstStyle>
          <a:p/>
        </p:txBody>
      </p:sp>
      <p:sp>
        <p:nvSpPr>
          <p:cNvPr id="65" name="Shape 65"/>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Playfair Display"/>
                <a:ea typeface="Playfair Display"/>
                <a:cs typeface="Playfair Display"/>
                <a:sym typeface="Playfair Display"/>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www.youtube.com/watch?v=ewrBalT_eBM" TargetMode="Externa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www.youtube.com/watch?v=P5souMYIlhY" TargetMode="Externa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vimeo.com/204621980" TargetMode="Externa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gif"/><Relationship Id="rId4" Type="http://schemas.openxmlformats.org/officeDocument/2006/relationships/hyperlink" Target="http://www.internetlivestat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idx="1" type="subTitle"/>
          </p:nvPr>
        </p:nvSpPr>
        <p:spPr>
          <a:xfrm>
            <a:off x="344250" y="3550650"/>
            <a:ext cx="3630900" cy="577800"/>
          </a:xfrm>
          <a:prstGeom prst="rect">
            <a:avLst/>
          </a:prstGeom>
        </p:spPr>
        <p:txBody>
          <a:bodyPr anchorCtr="0" anchor="ctr" bIns="91425" lIns="91425" rIns="91425" tIns="91425">
            <a:noAutofit/>
          </a:bodyPr>
          <a:lstStyle/>
          <a:p>
            <a:pPr lvl="0" rtl="0">
              <a:spcBef>
                <a:spcPts val="0"/>
              </a:spcBef>
              <a:buNone/>
            </a:pPr>
            <a:r>
              <a:rPr lang="en"/>
              <a:t> Gigabit 101 Workshop</a:t>
            </a:r>
          </a:p>
        </p:txBody>
      </p:sp>
      <p:pic>
        <p:nvPicPr>
          <p:cNvPr descr="moz-logo-main-rgb.png" id="116" name="Shape 116"/>
          <p:cNvPicPr preferRelativeResize="0"/>
          <p:nvPr/>
        </p:nvPicPr>
        <p:blipFill>
          <a:blip r:embed="rId3">
            <a:alphaModFix/>
          </a:blip>
          <a:stretch>
            <a:fillRect/>
          </a:stretch>
        </p:blipFill>
        <p:spPr>
          <a:xfrm>
            <a:off x="966775" y="1443775"/>
            <a:ext cx="7240074" cy="2066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184" name="Shape 184"/>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sz="2800"/>
          </a:p>
          <a:p>
            <a:pPr lvl="0" rtl="0">
              <a:spcBef>
                <a:spcPts val="0"/>
              </a:spcBef>
              <a:spcAft>
                <a:spcPts val="0"/>
              </a:spcAft>
              <a:buNone/>
            </a:pPr>
            <a:r>
              <a:rPr lang="en" sz="2800"/>
              <a:t>When someone says gigabit, I know what they’re talking about and would feel comfortable explaining it to someone else.</a:t>
            </a:r>
          </a:p>
          <a:p>
            <a:pPr lvl="0" rtl="0">
              <a:spcBef>
                <a:spcPts val="0"/>
              </a:spcBef>
              <a:spcAft>
                <a:spcPts val="0"/>
              </a:spcAft>
              <a:buNone/>
            </a:pPr>
            <a:r>
              <a:t/>
            </a:r>
            <a:endParaRPr sz="2800"/>
          </a:p>
          <a:p>
            <a:pPr lvl="0" rtl="0">
              <a:spcBef>
                <a:spcPts val="0"/>
              </a:spcBef>
              <a:spcAft>
                <a:spcPts val="0"/>
              </a:spcAft>
              <a:buNone/>
            </a:pPr>
            <a:r>
              <a:rPr lang="en" sz="2800"/>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190" name="Shape 190"/>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High speed networks are improving quality of life and impacting communities in positive ways. </a:t>
            </a:r>
          </a:p>
          <a:p>
            <a:pPr lvl="0" rtl="0">
              <a:spcBef>
                <a:spcPts val="0"/>
              </a:spcBef>
              <a:spcAft>
                <a:spcPts val="0"/>
              </a:spcAft>
              <a:buNone/>
            </a:pPr>
            <a:r>
              <a:rPr lang="en" sz="2800"/>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196" name="Shape 196"/>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High speed internet networks are creating new opportunities for my students/community. </a:t>
            </a:r>
          </a:p>
          <a:p>
            <a:pPr lvl="0" rtl="0">
              <a:spcBef>
                <a:spcPts val="0"/>
              </a:spcBef>
              <a:spcAft>
                <a:spcPts val="0"/>
              </a:spcAft>
              <a:buNone/>
            </a:pPr>
            <a:r>
              <a:rPr lang="en" sz="2800"/>
              <a: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202" name="Shape 202"/>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Technology has the largest influence in shaping the future of learning. </a:t>
            </a:r>
          </a:p>
          <a:p>
            <a:pPr lvl="0" rtl="0">
              <a:spcBef>
                <a:spcPts val="0"/>
              </a:spcBef>
              <a:spcAft>
                <a:spcPts val="0"/>
              </a:spcAft>
              <a:buNone/>
            </a:pPr>
            <a:r>
              <a:rPr lang="en" sz="2800"/>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208" name="Shape 208"/>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I feel comfortable talking about emerging technologies.</a:t>
            </a:r>
          </a:p>
          <a:p>
            <a:pPr lvl="0" rtl="0">
              <a:spcBef>
                <a:spcPts val="0"/>
              </a:spcBef>
              <a:spcAft>
                <a:spcPts val="0"/>
              </a:spcAft>
              <a:buNone/>
            </a:pPr>
            <a:r>
              <a:rPr lang="en" sz="2800"/>
              <a:t>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a:t>
            </a:r>
            <a:r>
              <a:rPr lang="en"/>
              <a:t> </a:t>
            </a:r>
          </a:p>
        </p:txBody>
      </p:sp>
      <p:sp>
        <p:nvSpPr>
          <p:cNvPr id="214" name="Shape 214"/>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It's easy to find people and resources to help me understand, build with, and use emerging technologies.</a:t>
            </a:r>
            <a:r>
              <a:rPr lang="en" sz="2800"/>
              <a:t>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220" name="Shape 220"/>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People I work with are excited about the potential of technology. </a:t>
            </a:r>
          </a:p>
          <a:p>
            <a:pPr lvl="0" rtl="0">
              <a:spcBef>
                <a:spcPts val="0"/>
              </a:spcBef>
              <a:spcAft>
                <a:spcPts val="0"/>
              </a:spcAft>
              <a:buNone/>
            </a:pPr>
            <a:r>
              <a:rPr lang="en" sz="2800"/>
              <a:t>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26" name="Shape 226"/>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Understand the Web</a:t>
            </a:r>
          </a:p>
        </p:txBody>
      </p:sp>
      <p:sp>
        <p:nvSpPr>
          <p:cNvPr descr="How does the Internet really work? This clip lets you ride shotgun with a packet of data—one of trillions involved in the trillions of Internet interactions that happen every second. Look deep beneath the surface of the most basic Internet transaction, and follow the packet as it flows from your fingertips, through circuits, wires, and cables, to a host server, and then back again, all in less than a second.  Watch the Full Program Here: https://youtu.be/WkAwZmCm2Fs Original Program Date: June 2, 2012  Subscribe to our YouTube Channel for all the latest from WSF. Visit our Website: http://www.worldsciencefestival.com/ Like us on Facebook: https://www.facebook.com/worldsciencefestival Follow us on twitter: https://twitter.com/WorldSciFest" id="227" name="Shape 227" title="There and Back Again: A Packet's Tale. How Does the Internet Work?">
            <a:hlinkClick r:id="rId3"/>
          </p:cNvPr>
          <p:cNvSpPr/>
          <p:nvPr/>
        </p:nvSpPr>
        <p:spPr>
          <a:xfrm>
            <a:off x="2060212" y="1166949"/>
            <a:ext cx="5023575" cy="3767699"/>
          </a:xfrm>
          <a:prstGeom prst="rect">
            <a:avLst/>
          </a:prstGeom>
          <a:blipFill>
            <a:blip r:embed="rId4">
              <a:alphaModFix/>
            </a:blip>
            <a:stretch>
              <a:fillRect/>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Perform the Net</a:t>
            </a:r>
          </a:p>
        </p:txBody>
      </p:sp>
      <p:sp>
        <p:nvSpPr>
          <p:cNvPr id="233" name="Shape 233"/>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3. </a:t>
            </a:r>
          </a:p>
        </p:txBody>
      </p:sp>
      <p:pic>
        <p:nvPicPr>
          <p:cNvPr descr="Motion, Picture - Free images on Pixabay" id="234" name="Shape 234"/>
          <p:cNvPicPr preferRelativeResize="0"/>
          <p:nvPr/>
        </p:nvPicPr>
        <p:blipFill>
          <a:blip r:embed="rId3">
            <a:alphaModFix/>
          </a:blip>
          <a:stretch>
            <a:fillRect/>
          </a:stretch>
        </p:blipFill>
        <p:spPr>
          <a:xfrm>
            <a:off x="5080950" y="938125"/>
            <a:ext cx="3469424" cy="297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Sticky Note Art</a:t>
            </a:r>
          </a:p>
        </p:txBody>
      </p:sp>
      <p:sp>
        <p:nvSpPr>
          <p:cNvPr id="240" name="Shape 240"/>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4. </a:t>
            </a:r>
          </a:p>
        </p:txBody>
      </p:sp>
      <p:pic>
        <p:nvPicPr>
          <p:cNvPr descr="... Post-it Marilyn | by Peter ..." id="241" name="Shape 241"/>
          <p:cNvPicPr preferRelativeResize="0"/>
          <p:nvPr/>
        </p:nvPicPr>
        <p:blipFill>
          <a:blip r:embed="rId3">
            <a:alphaModFix/>
          </a:blip>
          <a:stretch>
            <a:fillRect/>
          </a:stretch>
        </p:blipFill>
        <p:spPr>
          <a:xfrm>
            <a:off x="5205224" y="840299"/>
            <a:ext cx="3389575" cy="338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pic>
        <p:nvPicPr>
          <p:cNvPr id="122" name="Shape 122"/>
          <p:cNvPicPr preferRelativeResize="0"/>
          <p:nvPr/>
        </p:nvPicPr>
        <p:blipFill rotWithShape="1">
          <a:blip r:embed="rId3">
            <a:alphaModFix/>
          </a:blip>
          <a:srcRect b="0" l="0" r="0" t="0"/>
          <a:stretch/>
        </p:blipFill>
        <p:spPr>
          <a:xfrm>
            <a:off x="106401" y="22491"/>
            <a:ext cx="9190800" cy="5098500"/>
          </a:xfrm>
          <a:prstGeom prst="rect">
            <a:avLst/>
          </a:prstGeom>
          <a:noFill/>
          <a:ln>
            <a:noFill/>
          </a:ln>
        </p:spPr>
      </p:pic>
      <p:sp>
        <p:nvSpPr>
          <p:cNvPr id="123" name="Shape 123"/>
          <p:cNvSpPr/>
          <p:nvPr/>
        </p:nvSpPr>
        <p:spPr>
          <a:xfrm>
            <a:off x="2108875" y="2032125"/>
            <a:ext cx="5942700" cy="1574100"/>
          </a:xfrm>
          <a:prstGeom prst="rect">
            <a:avLst/>
          </a:prstGeom>
          <a:noFill/>
          <a:ln>
            <a:noFill/>
          </a:ln>
        </p:spPr>
        <p:txBody>
          <a:bodyPr anchorCtr="0" anchor="t" bIns="45700" lIns="45700" rIns="45700" tIns="45700">
            <a:noAutofit/>
          </a:bodyPr>
          <a:lstStyle/>
          <a:p>
            <a:pPr indent="0" lvl="0" marL="0" marR="0" rtl="0" algn="ctr">
              <a:lnSpc>
                <a:spcPct val="100000"/>
              </a:lnSpc>
              <a:spcBef>
                <a:spcPts val="600"/>
              </a:spcBef>
              <a:spcAft>
                <a:spcPts val="0"/>
              </a:spcAft>
              <a:buClr>
                <a:srgbClr val="FFFFFF"/>
              </a:buClr>
              <a:buSzPct val="25000"/>
              <a:buFont typeface="Arial"/>
              <a:buNone/>
            </a:pPr>
            <a:r>
              <a:rPr b="1" lang="en" sz="2400">
                <a:solidFill>
                  <a:srgbClr val="FFFFFF"/>
                </a:solidFill>
              </a:rPr>
              <a:t>We strive to keep the Internet an </a:t>
            </a:r>
          </a:p>
          <a:p>
            <a:pPr indent="0" lvl="0" marL="0" marR="0" rtl="0" algn="ctr">
              <a:lnSpc>
                <a:spcPct val="100000"/>
              </a:lnSpc>
              <a:spcBef>
                <a:spcPts val="600"/>
              </a:spcBef>
              <a:spcAft>
                <a:spcPts val="0"/>
              </a:spcAft>
              <a:buClr>
                <a:srgbClr val="FFFFFF"/>
              </a:buClr>
              <a:buSzPct val="25000"/>
              <a:buFont typeface="Arial"/>
              <a:buNone/>
            </a:pPr>
            <a:r>
              <a:rPr b="1" lang="en" sz="2400">
                <a:solidFill>
                  <a:srgbClr val="FFFFFF"/>
                </a:solidFill>
              </a:rPr>
              <a:t>open and public resource for all</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Speed Match </a:t>
            </a:r>
          </a:p>
        </p:txBody>
      </p:sp>
      <p:sp>
        <p:nvSpPr>
          <p:cNvPr id="247" name="Shape 247"/>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5. </a:t>
            </a:r>
          </a:p>
        </p:txBody>
      </p:sp>
      <p:pic>
        <p:nvPicPr>
          <p:cNvPr descr="6a010534998f56970b0192aa542a25970d.png" id="248" name="Shape 248"/>
          <p:cNvPicPr preferRelativeResize="0"/>
          <p:nvPr/>
        </p:nvPicPr>
        <p:blipFill rotWithShape="1">
          <a:blip r:embed="rId3">
            <a:alphaModFix/>
          </a:blip>
          <a:srcRect b="0" l="0" r="0" t="0"/>
          <a:stretch/>
        </p:blipFill>
        <p:spPr>
          <a:xfrm>
            <a:off x="5431324" y="909499"/>
            <a:ext cx="3389575" cy="3389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54" name="Shape 254"/>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Dreaming About the Possibilities</a:t>
            </a:r>
            <a:r>
              <a:rPr b="1" lang="en" sz="4200">
                <a:solidFill>
                  <a:srgbClr val="434343"/>
                </a:solidFill>
                <a:highlight>
                  <a:srgbClr val="FFFF00"/>
                </a:highlight>
                <a:latin typeface="Oswald"/>
                <a:ea typeface="Oswald"/>
                <a:cs typeface="Oswald"/>
                <a:sym typeface="Oswald"/>
              </a:rPr>
              <a:t> </a:t>
            </a:r>
          </a:p>
        </p:txBody>
      </p:sp>
      <p:sp>
        <p:nvSpPr>
          <p:cNvPr descr="Sprint's vision of a connected mobile lifestyle years from now. Watch how innovation in wireless technology, including a faster intelligent network, augments reality to help a busy family stay connected in a seamless way. Sprint. It Takes a Network™" id="255" name="Shape 255" title="Vision of a Connected Mobile Lifestyle">
            <a:hlinkClick r:id="rId3"/>
          </p:cNvPr>
          <p:cNvSpPr/>
          <p:nvPr/>
        </p:nvSpPr>
        <p:spPr>
          <a:xfrm>
            <a:off x="1791237" y="1102299"/>
            <a:ext cx="5213833" cy="3910374"/>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61" name="Shape 261"/>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pic>
        <p:nvPicPr>
          <p:cNvPr descr="Screen Shot 2017-03-15 at 3.49.42 PM.png" id="262" name="Shape 262">
            <a:hlinkClick r:id="rId3"/>
          </p:cNvPr>
          <p:cNvPicPr preferRelativeResize="0"/>
          <p:nvPr/>
        </p:nvPicPr>
        <p:blipFill rotWithShape="1">
          <a:blip r:embed="rId4">
            <a:alphaModFix/>
          </a:blip>
          <a:srcRect b="0" l="0" r="0" t="0"/>
          <a:stretch/>
        </p:blipFill>
        <p:spPr>
          <a:xfrm>
            <a:off x="1619649" y="1149936"/>
            <a:ext cx="6075150" cy="34255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68" name="Shape 268"/>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269" name="Shape 269"/>
          <p:cNvSpPr txBox="1"/>
          <p:nvPr/>
        </p:nvSpPr>
        <p:spPr>
          <a:xfrm>
            <a:off x="572300" y="1149925"/>
            <a:ext cx="38757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b="1" lang="en" sz="2400">
                <a:solidFill>
                  <a:schemeClr val="dk2"/>
                </a:solidFill>
                <a:latin typeface="Playfair Display"/>
                <a:ea typeface="Playfair Display"/>
                <a:cs typeface="Playfair Display"/>
                <a:sym typeface="Playfair Display"/>
              </a:rPr>
              <a:t>4K Microscopy</a:t>
            </a:r>
          </a:p>
          <a:p>
            <a:pPr indent="0" lvl="0" marL="0" rtl="0">
              <a:lnSpc>
                <a:spcPct val="115000"/>
              </a:lnSpc>
              <a:spcBef>
                <a:spcPts val="0"/>
              </a:spcBef>
              <a:buNone/>
            </a:pPr>
            <a:r>
              <a:t/>
            </a:r>
            <a:endParaRPr b="1" sz="1100">
              <a:solidFill>
                <a:schemeClr val="dk2"/>
              </a:solidFill>
            </a:endParaRPr>
          </a:p>
          <a:p>
            <a:pPr lvl="0" rtl="0">
              <a:lnSpc>
                <a:spcPct val="115000"/>
              </a:lnSpc>
              <a:spcBef>
                <a:spcPts val="0"/>
              </a:spcBef>
              <a:buNone/>
            </a:pPr>
            <a:r>
              <a:rPr lang="en" sz="1800">
                <a:solidFill>
                  <a:schemeClr val="dk2"/>
                </a:solidFill>
                <a:latin typeface="Playfair Display"/>
                <a:ea typeface="Playfair Display"/>
                <a:cs typeface="Playfair Display"/>
                <a:sym typeface="Playfair Display"/>
              </a:rPr>
              <a:t>Students can remotely control a 4K microscope in Southern California and watch the ultra high-definition image change instantaneously - without having to wait through download times or buffering.</a:t>
            </a:r>
          </a:p>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Chattanooga, TN</a:t>
            </a:r>
          </a:p>
        </p:txBody>
      </p:sp>
      <p:pic>
        <p:nvPicPr>
          <p:cNvPr descr="Screen Shot 2017-05-31 at 5.14.37 PM.png" id="270" name="Shape 270"/>
          <p:cNvPicPr preferRelativeResize="0"/>
          <p:nvPr/>
        </p:nvPicPr>
        <p:blipFill>
          <a:blip r:embed="rId3">
            <a:alphaModFix/>
          </a:blip>
          <a:stretch>
            <a:fillRect/>
          </a:stretch>
        </p:blipFill>
        <p:spPr>
          <a:xfrm>
            <a:off x="4741650" y="1750368"/>
            <a:ext cx="3549598" cy="20110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76" name="Shape 276"/>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277" name="Shape 277"/>
          <p:cNvSpPr txBox="1"/>
          <p:nvPr/>
        </p:nvSpPr>
        <p:spPr>
          <a:xfrm>
            <a:off x="5129000" y="1258600"/>
            <a:ext cx="36366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b="1" lang="en" sz="2400">
                <a:solidFill>
                  <a:schemeClr val="dk2"/>
                </a:solidFill>
                <a:latin typeface="Playfair Display"/>
                <a:ea typeface="Playfair Display"/>
                <a:cs typeface="Playfair Display"/>
                <a:sym typeface="Playfair Display"/>
              </a:rPr>
              <a:t>Virtual Realities in Culture</a:t>
            </a:r>
          </a:p>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dk2"/>
                </a:solidFill>
                <a:latin typeface="Playfair Display"/>
                <a:ea typeface="Playfair Display"/>
                <a:cs typeface="Playfair Display"/>
                <a:sym typeface="Playfair Display"/>
              </a:rPr>
              <a:t>A project working with urban students in Kansas City to create virtual field trips to landmarks in Kansas and Missouri that are important to black history.</a:t>
            </a:r>
          </a:p>
          <a:p>
            <a:pPr indent="0" lvl="0" marL="0" rtl="0">
              <a:lnSpc>
                <a:spcPct val="115000"/>
              </a:lnSpc>
              <a:spcBef>
                <a:spcPts val="0"/>
              </a:spcBef>
              <a:buNone/>
            </a:pPr>
            <a:r>
              <a:t/>
            </a:r>
            <a:endParaRPr sz="1100">
              <a:solidFill>
                <a:schemeClr val="dk2"/>
              </a:solidFill>
            </a:endParaRPr>
          </a:p>
          <a:p>
            <a:pPr indent="0" lvl="0" marL="0" rtl="0">
              <a:lnSpc>
                <a:spcPct val="115000"/>
              </a:lnSpc>
              <a:spcBef>
                <a:spcPts val="0"/>
              </a:spcBef>
              <a:buNone/>
            </a:pPr>
            <a:r>
              <a:t/>
            </a:r>
            <a:endParaRPr sz="1100">
              <a:solidFill>
                <a:schemeClr val="dk2"/>
              </a:solidFill>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Kansas City</a:t>
            </a:r>
          </a:p>
        </p:txBody>
      </p:sp>
      <p:pic>
        <p:nvPicPr>
          <p:cNvPr descr="File_000.jpeg" id="278" name="Shape 278"/>
          <p:cNvPicPr preferRelativeResize="0"/>
          <p:nvPr/>
        </p:nvPicPr>
        <p:blipFill>
          <a:blip r:embed="rId3">
            <a:alphaModFix/>
          </a:blip>
          <a:stretch>
            <a:fillRect/>
          </a:stretch>
        </p:blipFill>
        <p:spPr>
          <a:xfrm>
            <a:off x="840600" y="1541249"/>
            <a:ext cx="3955051" cy="296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84" name="Shape 284"/>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285" name="Shape 285"/>
          <p:cNvSpPr txBox="1"/>
          <p:nvPr/>
        </p:nvSpPr>
        <p:spPr>
          <a:xfrm>
            <a:off x="572300" y="1149925"/>
            <a:ext cx="33831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br>
              <a:rPr b="1" lang="en">
                <a:solidFill>
                  <a:schemeClr val="dk2"/>
                </a:solidFill>
                <a:latin typeface="Playfair Display"/>
                <a:ea typeface="Playfair Display"/>
                <a:cs typeface="Playfair Display"/>
                <a:sym typeface="Playfair Display"/>
              </a:rPr>
            </a:br>
            <a:r>
              <a:rPr b="1" lang="en" sz="2400">
                <a:solidFill>
                  <a:schemeClr val="dk2"/>
                </a:solidFill>
                <a:latin typeface="Playfair Display"/>
                <a:ea typeface="Playfair Display"/>
                <a:cs typeface="Playfair Display"/>
                <a:sym typeface="Playfair Display"/>
              </a:rPr>
              <a:t>PenPal Schools</a:t>
            </a:r>
          </a:p>
          <a:p>
            <a:pPr indent="0" lvl="0" marL="0" rtl="0">
              <a:lnSpc>
                <a:spcPct val="115000"/>
              </a:lnSpc>
              <a:spcBef>
                <a:spcPts val="0"/>
              </a:spcBef>
              <a:buNone/>
            </a:pPr>
            <a:r>
              <a:t/>
            </a:r>
            <a:endParaRPr b="1" sz="1100">
              <a:solidFill>
                <a:schemeClr val="dk2"/>
              </a:solidFill>
            </a:endParaRPr>
          </a:p>
          <a:p>
            <a:pPr indent="0" lvl="0" marL="0" rtl="0">
              <a:lnSpc>
                <a:spcPct val="115000"/>
              </a:lnSpc>
              <a:spcBef>
                <a:spcPts val="0"/>
              </a:spcBef>
              <a:buNone/>
            </a:pPr>
            <a:r>
              <a:rPr lang="en" sz="1800">
                <a:solidFill>
                  <a:schemeClr val="dk2"/>
                </a:solidFill>
                <a:latin typeface="Playfair Display"/>
                <a:ea typeface="Playfair Display"/>
                <a:cs typeface="Playfair Display"/>
                <a:sym typeface="Playfair Display"/>
              </a:rPr>
              <a:t>Using virtual reality to bring the world into the classroom, PenPal Schools is connecting students and facilitating cultural exchanges - like this field trip to Pakistan. </a:t>
            </a:r>
          </a:p>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Austin</a:t>
            </a:r>
            <a:r>
              <a:rPr lang="en" sz="1800">
                <a:solidFill>
                  <a:schemeClr val="accent5"/>
                </a:solidFill>
                <a:latin typeface="Playfair Display"/>
                <a:ea typeface="Playfair Display"/>
                <a:cs typeface="Playfair Display"/>
                <a:sym typeface="Playfair Display"/>
              </a:rPr>
              <a:t>, TX</a:t>
            </a:r>
          </a:p>
        </p:txBody>
      </p:sp>
      <p:pic>
        <p:nvPicPr>
          <p:cNvPr descr="Screen Shot 2017-05-31 at 5.27.27 PM.png" id="286" name="Shape 286"/>
          <p:cNvPicPr preferRelativeResize="0"/>
          <p:nvPr/>
        </p:nvPicPr>
        <p:blipFill>
          <a:blip r:embed="rId3">
            <a:alphaModFix/>
          </a:blip>
          <a:stretch>
            <a:fillRect/>
          </a:stretch>
        </p:blipFill>
        <p:spPr>
          <a:xfrm>
            <a:off x="4391200" y="1483275"/>
            <a:ext cx="4128175" cy="2310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292" name="Shape 292"/>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293" name="Shape 293"/>
          <p:cNvSpPr txBox="1"/>
          <p:nvPr/>
        </p:nvSpPr>
        <p:spPr>
          <a:xfrm>
            <a:off x="4534975" y="1071775"/>
            <a:ext cx="38757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b="1" lang="en" sz="2800">
                <a:solidFill>
                  <a:schemeClr val="dk2"/>
                </a:solidFill>
                <a:latin typeface="Playfair Display"/>
                <a:ea typeface="Playfair Display"/>
                <a:cs typeface="Playfair Display"/>
                <a:sym typeface="Playfair Display"/>
              </a:rPr>
              <a:t>Gigabots </a:t>
            </a:r>
          </a:p>
          <a:p>
            <a:pPr indent="0" lvl="0" marL="0" rtl="0">
              <a:lnSpc>
                <a:spcPct val="115000"/>
              </a:lnSpc>
              <a:spcBef>
                <a:spcPts val="0"/>
              </a:spcBef>
              <a:buNone/>
            </a:pPr>
            <a:r>
              <a:t/>
            </a:r>
            <a:endParaRPr b="1" sz="1100">
              <a:solidFill>
                <a:schemeClr val="dk2"/>
              </a:solidFill>
            </a:endParaRPr>
          </a:p>
          <a:p>
            <a:pPr lvl="0" rtl="0">
              <a:lnSpc>
                <a:spcPct val="115000"/>
              </a:lnSpc>
              <a:spcBef>
                <a:spcPts val="0"/>
              </a:spcBef>
              <a:buNone/>
            </a:pPr>
            <a:r>
              <a:rPr lang="en" sz="1800">
                <a:solidFill>
                  <a:schemeClr val="dk2"/>
                </a:solidFill>
                <a:latin typeface="Playfair Display"/>
                <a:ea typeface="Playfair Display"/>
                <a:cs typeface="Playfair Display"/>
                <a:sym typeface="Playfair Display"/>
              </a:rPr>
              <a:t>B</a:t>
            </a:r>
            <a:r>
              <a:rPr lang="en" sz="1100">
                <a:solidFill>
                  <a:schemeClr val="dk2"/>
                </a:solidFill>
              </a:rPr>
              <a:t>r</a:t>
            </a:r>
            <a:r>
              <a:rPr lang="en" sz="1800">
                <a:solidFill>
                  <a:schemeClr val="dk2"/>
                </a:solidFill>
                <a:latin typeface="Playfair Display"/>
                <a:ea typeface="Playfair Display"/>
                <a:cs typeface="Playfair Display"/>
                <a:sym typeface="Playfair Display"/>
              </a:rPr>
              <a:t>inging real-time internet connectivity and IoT technology to LEGO education robots in classrooms.</a:t>
            </a:r>
          </a:p>
          <a:p>
            <a:pPr lvl="0" rtl="0">
              <a:lnSpc>
                <a:spcPct val="115000"/>
              </a:lnSpc>
              <a:spcBef>
                <a:spcPts val="0"/>
              </a:spcBef>
              <a:buNone/>
            </a:pPr>
            <a:r>
              <a:t/>
            </a:r>
            <a:endParaRPr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Kansas City + Austin</a:t>
            </a:r>
          </a:p>
        </p:txBody>
      </p:sp>
      <p:pic>
        <p:nvPicPr>
          <p:cNvPr descr="Screen Shot 2017-05-31 at 5.32.27 PM.png" id="294" name="Shape 294"/>
          <p:cNvPicPr preferRelativeResize="0"/>
          <p:nvPr/>
        </p:nvPicPr>
        <p:blipFill>
          <a:blip r:embed="rId3">
            <a:alphaModFix/>
          </a:blip>
          <a:stretch>
            <a:fillRect/>
          </a:stretch>
        </p:blipFill>
        <p:spPr>
          <a:xfrm>
            <a:off x="314474" y="1362895"/>
            <a:ext cx="3875699" cy="31814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300" name="Shape 300"/>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301" name="Shape 301"/>
          <p:cNvSpPr txBox="1"/>
          <p:nvPr/>
        </p:nvSpPr>
        <p:spPr>
          <a:xfrm>
            <a:off x="572300" y="1149925"/>
            <a:ext cx="38757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b="1" lang="en" sz="2400">
                <a:solidFill>
                  <a:schemeClr val="dk2"/>
                </a:solidFill>
                <a:latin typeface="Playfair Display"/>
                <a:ea typeface="Playfair Display"/>
                <a:cs typeface="Playfair Display"/>
                <a:sym typeface="Playfair Display"/>
              </a:rPr>
              <a:t>STEM + Virtual Reality</a:t>
            </a:r>
          </a:p>
          <a:p>
            <a:pPr indent="0" lvl="0" marL="0" rtl="0">
              <a:lnSpc>
                <a:spcPct val="115000"/>
              </a:lnSpc>
              <a:spcBef>
                <a:spcPts val="0"/>
              </a:spcBef>
              <a:buNone/>
            </a:pPr>
            <a:r>
              <a:t/>
            </a:r>
            <a:endParaRPr b="1" sz="1100">
              <a:solidFill>
                <a:schemeClr val="dk2"/>
              </a:solidFill>
            </a:endParaRPr>
          </a:p>
          <a:p>
            <a:pPr indent="0" lvl="0" marL="0" rtl="0">
              <a:lnSpc>
                <a:spcPct val="115000"/>
              </a:lnSpc>
              <a:spcBef>
                <a:spcPts val="0"/>
              </a:spcBef>
              <a:buNone/>
            </a:pPr>
            <a:r>
              <a:rPr lang="en" sz="1800">
                <a:solidFill>
                  <a:schemeClr val="dk2"/>
                </a:solidFill>
                <a:latin typeface="Playfair Display"/>
                <a:ea typeface="Playfair Display"/>
                <a:cs typeface="Playfair Display"/>
                <a:sym typeface="Playfair Display"/>
              </a:rPr>
              <a:t>Bringing virtual reality and computer science education together to create an immersive environment for learning. </a:t>
            </a:r>
          </a:p>
          <a:p>
            <a:pPr indent="0" lvl="0" marL="0" rtl="0">
              <a:lnSpc>
                <a:spcPct val="115000"/>
              </a:lnSpc>
              <a:spcBef>
                <a:spcPts val="0"/>
              </a:spcBef>
              <a:buNone/>
            </a:pPr>
            <a:r>
              <a:t/>
            </a:r>
            <a:endParaRPr sz="1100">
              <a:solidFill>
                <a:schemeClr val="dk2"/>
              </a:solidFill>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Austin</a:t>
            </a:r>
            <a:r>
              <a:rPr lang="en" sz="1800">
                <a:solidFill>
                  <a:schemeClr val="accent5"/>
                </a:solidFill>
                <a:latin typeface="Playfair Display"/>
                <a:ea typeface="Playfair Display"/>
                <a:cs typeface="Playfair Display"/>
                <a:sym typeface="Playfair Display"/>
              </a:rPr>
              <a:t>, TX</a:t>
            </a:r>
          </a:p>
        </p:txBody>
      </p:sp>
      <p:pic>
        <p:nvPicPr>
          <p:cNvPr descr="Screen Shot 2017-05-31 at 5.37.59 PM.png" id="302" name="Shape 302"/>
          <p:cNvPicPr preferRelativeResize="0"/>
          <p:nvPr/>
        </p:nvPicPr>
        <p:blipFill>
          <a:blip r:embed="rId3">
            <a:alphaModFix/>
          </a:blip>
          <a:stretch>
            <a:fillRect/>
          </a:stretch>
        </p:blipFill>
        <p:spPr>
          <a:xfrm>
            <a:off x="4616800" y="1653475"/>
            <a:ext cx="3783049" cy="2208324"/>
          </a:xfrm>
          <a:prstGeom prst="rect">
            <a:avLst/>
          </a:prstGeom>
          <a:noFill/>
          <a:ln>
            <a:noFill/>
          </a:ln>
        </p:spPr>
      </p:pic>
      <p:sp>
        <p:nvSpPr>
          <p:cNvPr id="303" name="Shape 303"/>
          <p:cNvSpPr txBox="1"/>
          <p:nvPr/>
        </p:nvSpPr>
        <p:spPr>
          <a:xfrm>
            <a:off x="8178900" y="2048350"/>
            <a:ext cx="4172700" cy="4869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309" name="Shape 309"/>
          <p:cNvSpPr txBox="1"/>
          <p:nvPr/>
        </p:nvSpPr>
        <p:spPr>
          <a:xfrm>
            <a:off x="-133150" y="-437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310" name="Shape 310"/>
          <p:cNvSpPr txBox="1"/>
          <p:nvPr/>
        </p:nvSpPr>
        <p:spPr>
          <a:xfrm>
            <a:off x="572300" y="1149925"/>
            <a:ext cx="38757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b="1" lang="en" sz="2800">
                <a:solidFill>
                  <a:schemeClr val="dk2"/>
                </a:solidFill>
                <a:latin typeface="Playfair Display"/>
                <a:ea typeface="Playfair Display"/>
                <a:cs typeface="Playfair Display"/>
                <a:sym typeface="Playfair Display"/>
              </a:rPr>
              <a:t>CERN + KC Gigabit </a:t>
            </a:r>
          </a:p>
          <a:p>
            <a:pPr indent="0" lvl="0" marL="0" rtl="0">
              <a:lnSpc>
                <a:spcPct val="115000"/>
              </a:lnSpc>
              <a:spcBef>
                <a:spcPts val="0"/>
              </a:spcBef>
              <a:buNone/>
            </a:pPr>
            <a:r>
              <a:t/>
            </a:r>
            <a:endParaRPr b="1" sz="1100">
              <a:solidFill>
                <a:schemeClr val="dk2"/>
              </a:solidFill>
            </a:endParaRPr>
          </a:p>
          <a:p>
            <a:pPr lvl="0" rtl="0">
              <a:lnSpc>
                <a:spcPct val="115000"/>
              </a:lnSpc>
              <a:spcBef>
                <a:spcPts val="0"/>
              </a:spcBef>
              <a:buNone/>
            </a:pPr>
            <a:r>
              <a:rPr lang="en" sz="1800">
                <a:solidFill>
                  <a:schemeClr val="dk2"/>
                </a:solidFill>
                <a:latin typeface="Playfair Display"/>
                <a:ea typeface="Playfair Display"/>
                <a:cs typeface="Playfair Display"/>
                <a:sym typeface="Playfair Display"/>
              </a:rPr>
              <a:t>Citizen science meets supercomputing to support data analysis for physics research being conducted in the Large Hadron Collider at CERN. </a:t>
            </a:r>
          </a:p>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Kansas City</a:t>
            </a:r>
          </a:p>
        </p:txBody>
      </p:sp>
      <p:pic>
        <p:nvPicPr>
          <p:cNvPr descr="Screen Shot 2017-05-31 at 5.41.01 PM.png" id="311" name="Shape 311"/>
          <p:cNvPicPr preferRelativeResize="0"/>
          <p:nvPr/>
        </p:nvPicPr>
        <p:blipFill>
          <a:blip r:embed="rId3">
            <a:alphaModFix/>
          </a:blip>
          <a:stretch>
            <a:fillRect/>
          </a:stretch>
        </p:blipFill>
        <p:spPr>
          <a:xfrm>
            <a:off x="4727300" y="1280450"/>
            <a:ext cx="3482449" cy="3590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sp>
        <p:nvSpPr>
          <p:cNvPr id="317" name="Shape 317"/>
          <p:cNvSpPr txBox="1"/>
          <p:nvPr/>
        </p:nvSpPr>
        <p:spPr>
          <a:xfrm>
            <a:off x="-53450" y="-94475"/>
            <a:ext cx="7920300" cy="11937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4200">
                <a:solidFill>
                  <a:srgbClr val="434343"/>
                </a:solidFill>
                <a:highlight>
                  <a:srgbClr val="FFFF00"/>
                </a:highlight>
                <a:latin typeface="Oswald"/>
                <a:ea typeface="Oswald"/>
                <a:cs typeface="Oswald"/>
                <a:sym typeface="Oswald"/>
              </a:rPr>
              <a:t>Mozilla Gigabit Community Fund </a:t>
            </a:r>
          </a:p>
        </p:txBody>
      </p:sp>
      <p:sp>
        <p:nvSpPr>
          <p:cNvPr id="318" name="Shape 318"/>
          <p:cNvSpPr txBox="1"/>
          <p:nvPr/>
        </p:nvSpPr>
        <p:spPr>
          <a:xfrm>
            <a:off x="4672100" y="1222375"/>
            <a:ext cx="3875700" cy="363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b="1" lang="en" sz="2800">
                <a:solidFill>
                  <a:schemeClr val="dk2"/>
                </a:solidFill>
                <a:latin typeface="Playfair Display"/>
                <a:ea typeface="Playfair Display"/>
                <a:cs typeface="Playfair Display"/>
                <a:sym typeface="Playfair Display"/>
              </a:rPr>
              <a:t>Viator</a:t>
            </a:r>
          </a:p>
          <a:p>
            <a:pPr indent="0" lvl="0" marL="0" rtl="0">
              <a:lnSpc>
                <a:spcPct val="115000"/>
              </a:lnSpc>
              <a:spcBef>
                <a:spcPts val="0"/>
              </a:spcBef>
              <a:buNone/>
            </a:pPr>
            <a:r>
              <a:t/>
            </a:r>
            <a:endParaRPr b="1" sz="1100">
              <a:solidFill>
                <a:schemeClr val="dk2"/>
              </a:solidFill>
            </a:endParaRPr>
          </a:p>
          <a:p>
            <a:pPr indent="0" lvl="0" marL="0" rtl="0">
              <a:lnSpc>
                <a:spcPct val="115000"/>
              </a:lnSpc>
              <a:spcBef>
                <a:spcPts val="0"/>
              </a:spcBef>
              <a:buNone/>
            </a:pPr>
            <a:r>
              <a:rPr lang="en" sz="1800">
                <a:solidFill>
                  <a:schemeClr val="dk2"/>
                </a:solidFill>
                <a:latin typeface="Playfair Display"/>
                <a:ea typeface="Playfair Display"/>
                <a:cs typeface="Playfair Display"/>
                <a:sym typeface="Playfair Display"/>
              </a:rPr>
              <a:t>A startup in Chattanooga is creating immersive environments for learning foreign languages. </a:t>
            </a:r>
          </a:p>
          <a:p>
            <a:pPr indent="0" lvl="0" marL="0" rtl="0">
              <a:lnSpc>
                <a:spcPct val="115000"/>
              </a:lnSpc>
              <a:spcBef>
                <a:spcPts val="0"/>
              </a:spcBef>
              <a:buNone/>
            </a:pPr>
            <a:r>
              <a:t/>
            </a:r>
            <a:endParaRPr b="1" sz="1800">
              <a:solidFill>
                <a:schemeClr val="dk2"/>
              </a:solidFill>
              <a:latin typeface="Playfair Display"/>
              <a:ea typeface="Playfair Display"/>
              <a:cs typeface="Playfair Display"/>
              <a:sym typeface="Playfair Display"/>
            </a:endParaRPr>
          </a:p>
          <a:p>
            <a:pPr indent="0" lvl="0" marL="0" rtl="0">
              <a:lnSpc>
                <a:spcPct val="115000"/>
              </a:lnSpc>
              <a:spcBef>
                <a:spcPts val="0"/>
              </a:spcBef>
              <a:buNone/>
            </a:pPr>
            <a:r>
              <a:rPr lang="en" sz="1800">
                <a:solidFill>
                  <a:schemeClr val="accent5"/>
                </a:solidFill>
                <a:latin typeface="Playfair Display"/>
                <a:ea typeface="Playfair Display"/>
                <a:cs typeface="Playfair Display"/>
                <a:sym typeface="Playfair Display"/>
              </a:rPr>
              <a:t>Chattanooga, TN</a:t>
            </a:r>
          </a:p>
        </p:txBody>
      </p:sp>
      <p:pic>
        <p:nvPicPr>
          <p:cNvPr descr="Screen Shot 2017-05-31 at 5.43.38 PM.png" id="319" name="Shape 319"/>
          <p:cNvPicPr preferRelativeResize="0"/>
          <p:nvPr/>
        </p:nvPicPr>
        <p:blipFill>
          <a:blip r:embed="rId3">
            <a:alphaModFix/>
          </a:blip>
          <a:stretch>
            <a:fillRect/>
          </a:stretch>
        </p:blipFill>
        <p:spPr>
          <a:xfrm>
            <a:off x="608775" y="1470087"/>
            <a:ext cx="3752324" cy="2964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nvSpPr>
        <p:spPr>
          <a:xfrm>
            <a:off x="1717725" y="1883675"/>
            <a:ext cx="1849500" cy="6984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Arial"/>
              <a:buNone/>
            </a:pPr>
            <a:r>
              <a:rPr b="0" i="0" lang="en" sz="1400" u="none" cap="none" strike="noStrike">
                <a:solidFill>
                  <a:srgbClr val="FFFFFF"/>
                </a:solidFill>
                <a:latin typeface="Arial"/>
                <a:ea typeface="Arial"/>
                <a:cs typeface="Arial"/>
                <a:sym typeface="Arial"/>
              </a:rPr>
              <a:t>7 billion</a:t>
            </a:r>
          </a:p>
          <a:p>
            <a:pPr indent="0" lvl="0" marL="0" marR="0" rtl="0" algn="ctr">
              <a:lnSpc>
                <a:spcPct val="100000"/>
              </a:lnSpc>
              <a:spcBef>
                <a:spcPts val="0"/>
              </a:spcBef>
              <a:spcAft>
                <a:spcPts val="0"/>
              </a:spcAft>
              <a:buClr>
                <a:srgbClr val="FFFFFF"/>
              </a:buClr>
              <a:buSzPct val="25000"/>
              <a:buFont typeface="Arial"/>
              <a:buNone/>
            </a:pPr>
            <a:r>
              <a:rPr b="0" i="0" lang="en" sz="1400" u="none" cap="none" strike="noStrike">
                <a:solidFill>
                  <a:srgbClr val="FFFFFF"/>
                </a:solidFill>
                <a:latin typeface="Arial"/>
                <a:ea typeface="Arial"/>
                <a:cs typeface="Arial"/>
                <a:sym typeface="Arial"/>
              </a:rPr>
              <a:t>World population</a:t>
            </a:r>
          </a:p>
        </p:txBody>
      </p:sp>
      <p:sp>
        <p:nvSpPr>
          <p:cNvPr id="129" name="Shape 129"/>
          <p:cNvSpPr txBox="1"/>
          <p:nvPr/>
        </p:nvSpPr>
        <p:spPr>
          <a:xfrm>
            <a:off x="3689598" y="1928262"/>
            <a:ext cx="1548300" cy="6984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Arial"/>
              <a:buNone/>
            </a:pPr>
            <a:r>
              <a:rPr b="0" i="0" lang="en" sz="1400" u="none" cap="none" strike="noStrike">
                <a:solidFill>
                  <a:srgbClr val="FFFFFF"/>
                </a:solidFill>
                <a:latin typeface="Arial"/>
                <a:ea typeface="Arial"/>
                <a:cs typeface="Arial"/>
                <a:sym typeface="Arial"/>
              </a:rPr>
              <a:t>3,2 billion</a:t>
            </a:r>
          </a:p>
          <a:p>
            <a:pPr indent="0" lvl="0" marL="0" marR="0" rtl="0" algn="ctr">
              <a:lnSpc>
                <a:spcPct val="100000"/>
              </a:lnSpc>
              <a:spcBef>
                <a:spcPts val="0"/>
              </a:spcBef>
              <a:spcAft>
                <a:spcPts val="0"/>
              </a:spcAft>
              <a:buClr>
                <a:srgbClr val="FFFFFF"/>
              </a:buClr>
              <a:buSzPct val="25000"/>
              <a:buFont typeface="Arial"/>
              <a:buNone/>
            </a:pPr>
            <a:r>
              <a:rPr b="0" i="0" lang="en" sz="1400" u="none" cap="none" strike="noStrike">
                <a:solidFill>
                  <a:srgbClr val="FFFFFF"/>
                </a:solidFill>
                <a:latin typeface="Arial"/>
                <a:ea typeface="Arial"/>
                <a:cs typeface="Arial"/>
                <a:sym typeface="Arial"/>
              </a:rPr>
              <a:t>Internet users</a:t>
            </a:r>
          </a:p>
        </p:txBody>
      </p:sp>
      <p:sp>
        <p:nvSpPr>
          <p:cNvPr id="130" name="Shape 130"/>
          <p:cNvSpPr txBox="1"/>
          <p:nvPr/>
        </p:nvSpPr>
        <p:spPr>
          <a:xfrm>
            <a:off x="5549848" y="1883675"/>
            <a:ext cx="1548299" cy="6984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Arial"/>
              <a:buNone/>
            </a:pPr>
            <a:r>
              <a:rPr b="0" i="0" lang="en" sz="1400" u="none" cap="none" strike="noStrike">
                <a:solidFill>
                  <a:srgbClr val="FFFFFF"/>
                </a:solidFill>
                <a:latin typeface="Arial"/>
                <a:ea typeface="Arial"/>
                <a:cs typeface="Arial"/>
                <a:sym typeface="Arial"/>
              </a:rPr>
              <a:t>5 billion users</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rgbClr val="FFFFFF"/>
                </a:solidFill>
                <a:latin typeface="Arial"/>
                <a:ea typeface="Arial"/>
                <a:cs typeface="Arial"/>
                <a:sym typeface="Arial"/>
              </a:rPr>
              <a:t>in next 5 years</a:t>
            </a:r>
          </a:p>
        </p:txBody>
      </p:sp>
      <p:sp>
        <p:nvSpPr>
          <p:cNvPr id="131" name="Shape 131"/>
          <p:cNvSpPr/>
          <p:nvPr/>
        </p:nvSpPr>
        <p:spPr>
          <a:xfrm>
            <a:off x="1789875" y="1849475"/>
            <a:ext cx="1705200" cy="698400"/>
          </a:xfrm>
          <a:prstGeom prst="roundRect">
            <a:avLst>
              <a:gd fmla="val 16667" name="adj"/>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00"/>
              </a:solidFill>
              <a:latin typeface="Arial"/>
              <a:ea typeface="Arial"/>
              <a:cs typeface="Arial"/>
              <a:sym typeface="Arial"/>
            </a:endParaRPr>
          </a:p>
        </p:txBody>
      </p:sp>
      <p:sp>
        <p:nvSpPr>
          <p:cNvPr id="132" name="Shape 132"/>
          <p:cNvSpPr/>
          <p:nvPr/>
        </p:nvSpPr>
        <p:spPr>
          <a:xfrm>
            <a:off x="3611150" y="1849475"/>
            <a:ext cx="1705200" cy="698400"/>
          </a:xfrm>
          <a:prstGeom prst="roundRect">
            <a:avLst>
              <a:gd fmla="val 16667" name="adj"/>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 name="Shape 133"/>
          <p:cNvSpPr/>
          <p:nvPr/>
        </p:nvSpPr>
        <p:spPr>
          <a:xfrm>
            <a:off x="5432425" y="1849475"/>
            <a:ext cx="1705200" cy="698400"/>
          </a:xfrm>
          <a:prstGeom prst="roundRect">
            <a:avLst>
              <a:gd fmla="val 16667" name="adj"/>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34" name="Shape 134"/>
          <p:cNvPicPr preferRelativeResize="0"/>
          <p:nvPr/>
        </p:nvPicPr>
        <p:blipFill rotWithShape="1">
          <a:blip r:embed="rId3">
            <a:alphaModFix/>
          </a:blip>
          <a:srcRect b="0" l="0" r="0" t="0"/>
          <a:stretch/>
        </p:blipFill>
        <p:spPr>
          <a:xfrm>
            <a:off x="3377600" y="1245300"/>
            <a:ext cx="2172300" cy="207000"/>
          </a:xfrm>
          <a:prstGeom prst="rect">
            <a:avLst/>
          </a:prstGeom>
          <a:noFill/>
          <a:ln>
            <a:noFill/>
          </a:ln>
        </p:spPr>
      </p:pic>
      <p:sp>
        <p:nvSpPr>
          <p:cNvPr id="135" name="Shape 135"/>
          <p:cNvSpPr txBox="1"/>
          <p:nvPr/>
        </p:nvSpPr>
        <p:spPr>
          <a:xfrm>
            <a:off x="3226725" y="4085750"/>
            <a:ext cx="2792400" cy="40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400" u="sng" cap="none" strike="noStrike">
                <a:solidFill>
                  <a:schemeClr val="hlink"/>
                </a:solidFill>
                <a:latin typeface="Arial"/>
                <a:ea typeface="Arial"/>
                <a:cs typeface="Arial"/>
                <a:sym typeface="Arial"/>
                <a:hlinkClick r:id="rId4"/>
              </a:rPr>
              <a:t>http://www.internetlivestats.com</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6" name="Shape 136"/>
          <p:cNvSpPr txBox="1"/>
          <p:nvPr/>
        </p:nvSpPr>
        <p:spPr>
          <a:xfrm>
            <a:off x="624612" y="3056561"/>
            <a:ext cx="1273200" cy="40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Education.</a:t>
            </a:r>
          </a:p>
        </p:txBody>
      </p:sp>
      <p:sp>
        <p:nvSpPr>
          <p:cNvPr id="137" name="Shape 137"/>
          <p:cNvSpPr txBox="1"/>
          <p:nvPr/>
        </p:nvSpPr>
        <p:spPr>
          <a:xfrm>
            <a:off x="1783512" y="3056561"/>
            <a:ext cx="1548300" cy="34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Employment.</a:t>
            </a:r>
          </a:p>
        </p:txBody>
      </p:sp>
      <p:sp>
        <p:nvSpPr>
          <p:cNvPr id="138" name="Shape 138"/>
          <p:cNvSpPr txBox="1"/>
          <p:nvPr/>
        </p:nvSpPr>
        <p:spPr>
          <a:xfrm>
            <a:off x="3167686" y="3056538"/>
            <a:ext cx="1437900" cy="40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Finance.</a:t>
            </a:r>
          </a:p>
        </p:txBody>
      </p:sp>
      <p:sp>
        <p:nvSpPr>
          <p:cNvPr id="139" name="Shape 139"/>
          <p:cNvSpPr txBox="1"/>
          <p:nvPr/>
        </p:nvSpPr>
        <p:spPr>
          <a:xfrm>
            <a:off x="4107537" y="3056561"/>
            <a:ext cx="916200" cy="34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rgbClr val="FFFFFF"/>
                </a:solidFill>
                <a:latin typeface="Arial"/>
                <a:ea typeface="Arial"/>
                <a:cs typeface="Arial"/>
                <a:sym typeface="Arial"/>
              </a:rPr>
              <a:t>Health.</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40" name="Shape 140"/>
          <p:cNvSpPr txBox="1"/>
          <p:nvPr/>
        </p:nvSpPr>
        <p:spPr>
          <a:xfrm>
            <a:off x="4885086" y="3056550"/>
            <a:ext cx="2172300" cy="40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Civic engagement.</a:t>
            </a:r>
          </a:p>
        </p:txBody>
      </p:sp>
      <p:sp>
        <p:nvSpPr>
          <p:cNvPr id="141" name="Shape 141"/>
          <p:cNvSpPr txBox="1"/>
          <p:nvPr/>
        </p:nvSpPr>
        <p:spPr>
          <a:xfrm>
            <a:off x="6864998" y="3056561"/>
            <a:ext cx="1437900" cy="34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1800" u="none" cap="none" strike="noStrike">
                <a:solidFill>
                  <a:srgbClr val="FFFFFF"/>
                </a:solidFill>
                <a:latin typeface="Arial"/>
                <a:ea typeface="Arial"/>
                <a:cs typeface="Arial"/>
                <a:sym typeface="Arial"/>
              </a:rPr>
              <a:t>Democracy.</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42" name="Shape 142"/>
          <p:cNvSpPr txBox="1"/>
          <p:nvPr/>
        </p:nvSpPr>
        <p:spPr>
          <a:xfrm>
            <a:off x="779450" y="879100"/>
            <a:ext cx="7652700" cy="6984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Let’s Gigovate</a:t>
            </a:r>
          </a:p>
        </p:txBody>
      </p:sp>
      <p:sp>
        <p:nvSpPr>
          <p:cNvPr id="325" name="Shape 325"/>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7. </a:t>
            </a:r>
          </a:p>
        </p:txBody>
      </p:sp>
      <p:pic>
        <p:nvPicPr>
          <p:cNvPr descr="Vector gratis: Niña, Niño, Joven, Persona - Imagen gratis en ..." id="326" name="Shape 326"/>
          <p:cNvPicPr preferRelativeResize="0"/>
          <p:nvPr/>
        </p:nvPicPr>
        <p:blipFill>
          <a:blip r:embed="rId3">
            <a:alphaModFix/>
          </a:blip>
          <a:stretch>
            <a:fillRect/>
          </a:stretch>
        </p:blipFill>
        <p:spPr>
          <a:xfrm>
            <a:off x="5955200" y="899750"/>
            <a:ext cx="2730824" cy="3207499"/>
          </a:xfrm>
          <a:prstGeom prst="rect">
            <a:avLst/>
          </a:prstGeom>
          <a:noFill/>
          <a:ln>
            <a:noFill/>
          </a:ln>
        </p:spPr>
      </p:pic>
      <p:pic>
        <p:nvPicPr>
          <p:cNvPr descr="Blue Robot Vector Art - Free Public Domain Stock Photo - CC0 Images" id="327" name="Shape 327"/>
          <p:cNvPicPr preferRelativeResize="0"/>
          <p:nvPr/>
        </p:nvPicPr>
        <p:blipFill>
          <a:blip r:embed="rId4">
            <a:alphaModFix/>
          </a:blip>
          <a:stretch>
            <a:fillRect/>
          </a:stretch>
        </p:blipFill>
        <p:spPr>
          <a:xfrm>
            <a:off x="5730750" y="3174375"/>
            <a:ext cx="1035502" cy="932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A Gig Idea</a:t>
            </a:r>
          </a:p>
        </p:txBody>
      </p:sp>
      <p:sp>
        <p:nvSpPr>
          <p:cNvPr id="333" name="Shape 333"/>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8. </a:t>
            </a:r>
          </a:p>
        </p:txBody>
      </p:sp>
      <p:pic>
        <p:nvPicPr>
          <p:cNvPr descr="Open ..." id="334" name="Shape 334"/>
          <p:cNvPicPr preferRelativeResize="0"/>
          <p:nvPr/>
        </p:nvPicPr>
        <p:blipFill>
          <a:blip r:embed="rId3">
            <a:alphaModFix/>
          </a:blip>
          <a:stretch>
            <a:fillRect/>
          </a:stretch>
        </p:blipFill>
        <p:spPr>
          <a:xfrm>
            <a:off x="5349850" y="830725"/>
            <a:ext cx="3260000" cy="326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What’s possible</a:t>
            </a:r>
          </a:p>
        </p:txBody>
      </p:sp>
      <p:sp>
        <p:nvSpPr>
          <p:cNvPr id="340" name="Shape 340"/>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Share your ideas</a:t>
            </a:r>
            <a:r>
              <a:rPr lang="en"/>
              <a:t>!</a:t>
            </a:r>
          </a:p>
        </p:txBody>
      </p:sp>
      <p:pic>
        <p:nvPicPr>
          <p:cNvPr descr="... opinion people speak talk" id="341" name="Shape 341"/>
          <p:cNvPicPr preferRelativeResize="0"/>
          <p:nvPr/>
        </p:nvPicPr>
        <p:blipFill>
          <a:blip r:embed="rId3">
            <a:alphaModFix/>
          </a:blip>
          <a:stretch>
            <a:fillRect/>
          </a:stretch>
        </p:blipFill>
        <p:spPr>
          <a:xfrm>
            <a:off x="5236275" y="978925"/>
            <a:ext cx="3464299" cy="2827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Activity 9. Gigovate</a:t>
            </a:r>
          </a:p>
        </p:txBody>
      </p:sp>
      <p:sp>
        <p:nvSpPr>
          <p:cNvPr id="347" name="Shape 347"/>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Clr>
                <a:schemeClr val="dk2"/>
              </a:buClr>
              <a:buSzPct val="25000"/>
              <a:buFont typeface="Arial"/>
              <a:buNone/>
            </a:pPr>
            <a:r>
              <a:rPr lang="en" sz="2400"/>
              <a:t>Create a project canvas/roadmap</a:t>
            </a:r>
          </a:p>
          <a:p>
            <a:pPr lvl="0" rtl="0">
              <a:spcBef>
                <a:spcPts val="0"/>
              </a:spcBef>
              <a:buNone/>
            </a:pPr>
            <a:r>
              <a:t/>
            </a:r>
            <a:endParaRPr/>
          </a:p>
        </p:txBody>
      </p:sp>
      <p:pic>
        <p:nvPicPr>
          <p:cNvPr descr="dab5184d21bcba0af7569ac60964d41a_compass-clip-art-87-compass-clipart-map_300-259.jpg" id="348" name="Shape 348"/>
          <p:cNvPicPr preferRelativeResize="0"/>
          <p:nvPr/>
        </p:nvPicPr>
        <p:blipFill rotWithShape="1">
          <a:blip r:embed="rId3">
            <a:alphaModFix/>
          </a:blip>
          <a:srcRect b="0" l="6837" r="6828" t="0"/>
          <a:stretch/>
        </p:blipFill>
        <p:spPr>
          <a:xfrm>
            <a:off x="5448100" y="1163674"/>
            <a:ext cx="2816175" cy="2816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4200"/>
              <a:t>Reflection </a:t>
            </a:r>
          </a:p>
        </p:txBody>
      </p:sp>
      <p:sp>
        <p:nvSpPr>
          <p:cNvPr id="354" name="Shape 354"/>
          <p:cNvSpPr txBox="1"/>
          <p:nvPr>
            <p:ph idx="1" type="body"/>
          </p:nvPr>
        </p:nvSpPr>
        <p:spPr>
          <a:xfrm>
            <a:off x="311700" y="1150650"/>
            <a:ext cx="8520600" cy="37539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2"/>
              </a:buClr>
              <a:buSzPct val="183333"/>
              <a:buFont typeface="Arial"/>
              <a:buNone/>
            </a:pPr>
            <a:r>
              <a:t/>
            </a:r>
            <a:endParaRPr b="1" sz="600">
              <a:latin typeface="Arial"/>
              <a:ea typeface="Arial"/>
              <a:cs typeface="Arial"/>
              <a:sym typeface="Arial"/>
            </a:endParaRPr>
          </a:p>
          <a:p>
            <a:pPr lvl="0" rtl="0">
              <a:spcBef>
                <a:spcPts val="0"/>
              </a:spcBef>
              <a:spcAft>
                <a:spcPts val="0"/>
              </a:spcAft>
              <a:buNone/>
            </a:pPr>
            <a:br>
              <a:rPr lang="en" sz="2400"/>
            </a:br>
            <a:r>
              <a:rPr lang="en" sz="2400"/>
              <a:t>Questions or ideas from your notecards? </a:t>
            </a:r>
          </a:p>
          <a:p>
            <a:pPr lvl="0" rtl="0">
              <a:spcBef>
                <a:spcPts val="0"/>
              </a:spcBef>
              <a:spcAft>
                <a:spcPts val="0"/>
              </a:spcAft>
              <a:buNone/>
            </a:pPr>
            <a:r>
              <a:t/>
            </a:r>
            <a:endParaRPr sz="2400"/>
          </a:p>
          <a:p>
            <a:pPr lvl="0" rtl="0">
              <a:spcBef>
                <a:spcPts val="0"/>
              </a:spcBef>
              <a:spcAft>
                <a:spcPts val="0"/>
              </a:spcAft>
              <a:buNone/>
            </a:pPr>
            <a:r>
              <a:rPr lang="en" sz="2400"/>
              <a:t>What is one thing you are going to do after this workshop? </a:t>
            </a:r>
          </a:p>
          <a:p>
            <a:pPr lvl="0" rtl="0">
              <a:spcBef>
                <a:spcPts val="0"/>
              </a:spcBef>
              <a:spcAft>
                <a:spcPts val="0"/>
              </a:spcAft>
              <a:buNone/>
            </a:pPr>
            <a:r>
              <a:t/>
            </a:r>
            <a:endParaRPr sz="2400"/>
          </a:p>
          <a:p>
            <a:pPr lvl="0" rtl="0">
              <a:spcBef>
                <a:spcPts val="0"/>
              </a:spcBef>
              <a:spcAft>
                <a:spcPts val="0"/>
              </a:spcAft>
              <a:buNone/>
            </a:pPr>
            <a:r>
              <a:rPr lang="en" sz="2400"/>
              <a:t>What is something you learned or are taking away from this session? </a:t>
            </a:r>
          </a:p>
          <a:p>
            <a:pPr lvl="0" rtl="0">
              <a:spcBef>
                <a:spcPts val="0"/>
              </a:spcBef>
              <a:spcAft>
                <a:spcPts val="0"/>
              </a:spcAft>
              <a:buNone/>
            </a:pPr>
            <a:r>
              <a:t/>
            </a:r>
            <a:endParaRPr b="1"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sz="4200"/>
              <a:t>A Few Useful Resources</a:t>
            </a:r>
          </a:p>
        </p:txBody>
      </p:sp>
      <p:sp>
        <p:nvSpPr>
          <p:cNvPr id="360" name="Shape 360"/>
          <p:cNvSpPr txBox="1"/>
          <p:nvPr>
            <p:ph idx="1" type="body"/>
          </p:nvPr>
        </p:nvSpPr>
        <p:spPr>
          <a:xfrm>
            <a:off x="311700" y="1201700"/>
            <a:ext cx="8520600" cy="3753900"/>
          </a:xfrm>
          <a:prstGeom prst="rect">
            <a:avLst/>
          </a:prstGeom>
        </p:spPr>
        <p:txBody>
          <a:bodyPr anchorCtr="0" anchor="t" bIns="91425" lIns="91425" rIns="91425" tIns="91425">
            <a:noAutofit/>
          </a:bodyPr>
          <a:lstStyle/>
          <a:p>
            <a:pPr lvl="0" rtl="0" algn="l">
              <a:lnSpc>
                <a:spcPct val="150000"/>
              </a:lnSpc>
              <a:spcBef>
                <a:spcPts val="0"/>
              </a:spcBef>
              <a:spcAft>
                <a:spcPts val="0"/>
              </a:spcAft>
              <a:buClr>
                <a:schemeClr val="dk2"/>
              </a:buClr>
              <a:buSzPct val="36666"/>
              <a:buFont typeface="Arial"/>
              <a:buNone/>
            </a:pPr>
            <a:r>
              <a:t/>
            </a:r>
            <a:endParaRPr sz="3000"/>
          </a:p>
          <a:p>
            <a:pPr lvl="0" rtl="0" algn="ctr">
              <a:lnSpc>
                <a:spcPct val="150000"/>
              </a:lnSpc>
              <a:spcBef>
                <a:spcPts val="0"/>
              </a:spcBef>
              <a:spcAft>
                <a:spcPts val="0"/>
              </a:spcAft>
              <a:buNone/>
            </a:pPr>
            <a:r>
              <a:rPr lang="en" sz="3000"/>
              <a:t>learning.mozilla.org/gigabit  </a:t>
            </a:r>
          </a:p>
          <a:p>
            <a:pPr lvl="0" rtl="0" algn="ctr">
              <a:spcBef>
                <a:spcPts val="0"/>
              </a:spcBef>
              <a:spcAft>
                <a:spcPts val="0"/>
              </a:spcAft>
              <a:buNone/>
            </a:pPr>
            <a:r>
              <a:rPr lang="en" sz="3000"/>
              <a:t>mzl.la/MozGigVid</a:t>
            </a:r>
          </a:p>
          <a:p>
            <a:pPr lvl="0" rtl="0">
              <a:lnSpc>
                <a:spcPct val="100000"/>
              </a:lnSpc>
              <a:spcBef>
                <a:spcPts val="0"/>
              </a:spcBef>
              <a:spcAft>
                <a:spcPts val="0"/>
              </a:spcAft>
              <a:buNone/>
            </a:pPr>
            <a:r>
              <a:t/>
            </a:r>
            <a:endParaRPr sz="4200">
              <a:latin typeface="Oswald"/>
              <a:ea typeface="Oswald"/>
              <a:cs typeface="Oswald"/>
              <a:sym typeface="Oswald"/>
            </a:endParaRPr>
          </a:p>
          <a:p>
            <a:pPr lvl="0" rtl="0" algn="r">
              <a:lnSpc>
                <a:spcPct val="100000"/>
              </a:lnSpc>
              <a:spcBef>
                <a:spcPts val="0"/>
              </a:spcBef>
              <a:spcAft>
                <a:spcPts val="0"/>
              </a:spcAft>
              <a:buClr>
                <a:schemeClr val="dk2"/>
              </a:buClr>
              <a:buSzPct val="26190"/>
              <a:buFont typeface="Arial"/>
              <a:buNone/>
            </a:pPr>
            <a:r>
              <a:rPr lang="en" sz="4200">
                <a:latin typeface="Oswald"/>
                <a:ea typeface="Oswald"/>
                <a:cs typeface="Oswald"/>
                <a:sym typeface="Oswald"/>
              </a:rPr>
              <a:t>Also, we’d love your feedback!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nvSpPr>
        <p:spPr>
          <a:xfrm>
            <a:off x="6107025" y="2572350"/>
            <a:ext cx="2761800" cy="828900"/>
          </a:xfrm>
          <a:prstGeom prst="rect">
            <a:avLst/>
          </a:prstGeom>
          <a:noFill/>
          <a:ln>
            <a:noFill/>
          </a:ln>
        </p:spPr>
        <p:txBody>
          <a:bodyPr anchorCtr="0" anchor="ctr" bIns="91425" lIns="91425" rIns="91425" tIns="91425">
            <a:noAutofit/>
          </a:bodyPr>
          <a:lstStyle/>
          <a:p>
            <a:pPr lvl="0" rtl="0">
              <a:spcBef>
                <a:spcPts val="0"/>
              </a:spcBef>
              <a:buNone/>
            </a:pPr>
            <a:r>
              <a:t/>
            </a:r>
            <a:endParaRPr sz="3000">
              <a:latin typeface="Oswald"/>
              <a:ea typeface="Oswald"/>
              <a:cs typeface="Oswald"/>
              <a:sym typeface="Oswald"/>
            </a:endParaRPr>
          </a:p>
        </p:txBody>
      </p:sp>
      <p:pic>
        <p:nvPicPr>
          <p:cNvPr descr="gig fox.jpg" id="366" name="Shape 366"/>
          <p:cNvPicPr preferRelativeResize="0"/>
          <p:nvPr/>
        </p:nvPicPr>
        <p:blipFill>
          <a:blip r:embed="rId3">
            <a:alphaModFix/>
          </a:blip>
          <a:stretch>
            <a:fillRect/>
          </a:stretch>
        </p:blipFill>
        <p:spPr>
          <a:xfrm>
            <a:off x="1408497" y="867300"/>
            <a:ext cx="2226949" cy="3659649"/>
          </a:xfrm>
          <a:prstGeom prst="rect">
            <a:avLst/>
          </a:prstGeom>
          <a:noFill/>
          <a:ln cap="flat" cmpd="sng" w="9525">
            <a:solidFill>
              <a:srgbClr val="FFFFFF"/>
            </a:solidFill>
            <a:prstDash val="solid"/>
            <a:round/>
            <a:headEnd len="med" w="med" type="none"/>
            <a:tailEnd len="med" w="med" type="none"/>
          </a:ln>
        </p:spPr>
      </p:pic>
      <p:sp>
        <p:nvSpPr>
          <p:cNvPr id="367" name="Shape 367"/>
          <p:cNvSpPr txBox="1"/>
          <p:nvPr/>
        </p:nvSpPr>
        <p:spPr>
          <a:xfrm>
            <a:off x="4049150" y="1071750"/>
            <a:ext cx="3000000" cy="3000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4200">
                <a:highlight>
                  <a:srgbClr val="FFFF00"/>
                </a:highlight>
                <a:latin typeface="Oswald"/>
                <a:ea typeface="Oswald"/>
                <a:cs typeface="Oswald"/>
                <a:sym typeface="Oswald"/>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617625" y="2269000"/>
            <a:ext cx="6507900" cy="1280400"/>
          </a:xfrm>
          <a:prstGeom prst="rect">
            <a:avLst/>
          </a:prstGeom>
        </p:spPr>
        <p:txBody>
          <a:bodyPr anchorCtr="0" anchor="t" bIns="91425" lIns="91425" rIns="91425" tIns="91425">
            <a:noAutofit/>
          </a:bodyPr>
          <a:lstStyle/>
          <a:p>
            <a:pPr lvl="0" rtl="0">
              <a:lnSpc>
                <a:spcPct val="115000"/>
              </a:lnSpc>
              <a:spcBef>
                <a:spcPts val="0"/>
              </a:spcBef>
              <a:buClr>
                <a:schemeClr val="dk2"/>
              </a:buClr>
              <a:buSzPct val="36666"/>
              <a:buFont typeface="Arial"/>
              <a:buNone/>
            </a:pPr>
            <a:r>
              <a:rPr lang="en">
                <a:solidFill>
                  <a:srgbClr val="000000"/>
                </a:solidFill>
                <a:highlight>
                  <a:srgbClr val="FFFF00"/>
                </a:highlight>
              </a:rPr>
              <a:t>The rollout of high speed networks is shaping </a:t>
            </a:r>
            <a:br>
              <a:rPr lang="en">
                <a:solidFill>
                  <a:srgbClr val="000000"/>
                </a:solidFill>
                <a:highlight>
                  <a:srgbClr val="FFFF00"/>
                </a:highlight>
              </a:rPr>
            </a:br>
            <a:r>
              <a:rPr lang="en">
                <a:solidFill>
                  <a:srgbClr val="000000"/>
                </a:solidFill>
                <a:highlight>
                  <a:srgbClr val="FFFF00"/>
                </a:highlight>
              </a:rPr>
              <a:t>the future of the internet.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617625" y="2269000"/>
            <a:ext cx="6507900" cy="12804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000000"/>
                </a:solidFill>
                <a:highlight>
                  <a:srgbClr val="FFFF00"/>
                </a:highlight>
              </a:rPr>
              <a:t>What story would you like to be able to tell about high speed internet?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Community Workshop </a:t>
            </a:r>
          </a:p>
        </p:txBody>
      </p:sp>
      <p:sp>
        <p:nvSpPr>
          <p:cNvPr id="158" name="Shape 158"/>
          <p:cNvSpPr txBox="1"/>
          <p:nvPr>
            <p:ph idx="1" type="body"/>
          </p:nvPr>
        </p:nvSpPr>
        <p:spPr>
          <a:xfrm>
            <a:off x="311700" y="1234075"/>
            <a:ext cx="8520600" cy="3334800"/>
          </a:xfrm>
          <a:prstGeom prst="rect">
            <a:avLst/>
          </a:prstGeom>
        </p:spPr>
        <p:txBody>
          <a:bodyPr anchorCtr="0" anchor="t" bIns="91425" lIns="91425" rIns="91425" tIns="91425">
            <a:noAutofit/>
          </a:bodyPr>
          <a:lstStyle/>
          <a:p>
            <a:pPr indent="-342900" lvl="0" marL="457200" rtl="0">
              <a:spcBef>
                <a:spcPts val="0"/>
              </a:spcBef>
              <a:spcAft>
                <a:spcPts val="0"/>
              </a:spcAft>
              <a:buSzPct val="100000"/>
              <a:buFont typeface="Playfair Display"/>
              <a:buChar char="●"/>
            </a:pPr>
            <a:r>
              <a:rPr lang="en"/>
              <a:t>It’s part web literacy - What is the internet and how can it help us? Why should we learn about it? </a:t>
            </a:r>
            <a:br>
              <a:rPr lang="en"/>
            </a:br>
          </a:p>
          <a:p>
            <a:pPr indent="-342900" lvl="0" marL="457200" rtl="0">
              <a:spcBef>
                <a:spcPts val="0"/>
              </a:spcBef>
              <a:spcAft>
                <a:spcPts val="0"/>
              </a:spcAft>
              <a:buSzPct val="100000"/>
              <a:buFont typeface="Playfair Display"/>
              <a:buChar char="●"/>
            </a:pPr>
            <a:r>
              <a:rPr lang="en"/>
              <a:t>It’s part gig advocacy - What does the high speed internet add? Why does it matter to equity and inclusion? </a:t>
            </a:r>
            <a:br>
              <a:rPr lang="en"/>
            </a:br>
          </a:p>
          <a:p>
            <a:pPr indent="-342900" lvl="0" marL="457200" rtl="0">
              <a:spcBef>
                <a:spcPts val="0"/>
              </a:spcBef>
              <a:spcAft>
                <a:spcPts val="0"/>
              </a:spcAft>
              <a:buSzPct val="100000"/>
              <a:buFont typeface="Playfair Display"/>
              <a:buChar char="●"/>
            </a:pPr>
            <a:r>
              <a:rPr lang="en"/>
              <a:t>And, it’s part idea incubation: How can high-speed internet connections augment opportunities for all?</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Web Literacy Bingo </a:t>
            </a:r>
          </a:p>
        </p:txBody>
      </p:sp>
      <p:sp>
        <p:nvSpPr>
          <p:cNvPr id="164" name="Shape 164"/>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1. </a:t>
            </a:r>
          </a:p>
        </p:txBody>
      </p:sp>
      <p:pic>
        <p:nvPicPr>
          <p:cNvPr descr="Free vector graphic: Bingo, Gambling, Games - Free Image on ..." id="165" name="Shape 165"/>
          <p:cNvPicPr preferRelativeResize="0"/>
          <p:nvPr/>
        </p:nvPicPr>
        <p:blipFill>
          <a:blip r:embed="rId3">
            <a:alphaModFix/>
          </a:blip>
          <a:stretch>
            <a:fillRect/>
          </a:stretch>
        </p:blipFill>
        <p:spPr>
          <a:xfrm>
            <a:off x="5197224" y="1388262"/>
            <a:ext cx="3378441" cy="2294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265500" y="978925"/>
            <a:ext cx="4045200" cy="1786200"/>
          </a:xfrm>
          <a:prstGeom prst="rect">
            <a:avLst/>
          </a:prstGeom>
        </p:spPr>
        <p:txBody>
          <a:bodyPr anchorCtr="0" anchor="b" bIns="91425" lIns="91425" rIns="91425" tIns="91425">
            <a:noAutofit/>
          </a:bodyPr>
          <a:lstStyle/>
          <a:p>
            <a:pPr lvl="0" rtl="0">
              <a:spcBef>
                <a:spcPts val="0"/>
              </a:spcBef>
              <a:buNone/>
            </a:pPr>
            <a:r>
              <a:rPr lang="en"/>
              <a:t>Spectogram</a:t>
            </a:r>
          </a:p>
        </p:txBody>
      </p:sp>
      <p:sp>
        <p:nvSpPr>
          <p:cNvPr id="171" name="Shape 171"/>
          <p:cNvSpPr txBox="1"/>
          <p:nvPr>
            <p:ph idx="1" type="subTitle"/>
          </p:nvPr>
        </p:nvSpPr>
        <p:spPr>
          <a:xfrm>
            <a:off x="265500" y="2848975"/>
            <a:ext cx="4045200" cy="1345500"/>
          </a:xfrm>
          <a:prstGeom prst="rect">
            <a:avLst/>
          </a:prstGeom>
        </p:spPr>
        <p:txBody>
          <a:bodyPr anchorCtr="0" anchor="t" bIns="91425" lIns="91425" rIns="91425" tIns="91425">
            <a:noAutofit/>
          </a:bodyPr>
          <a:lstStyle/>
          <a:p>
            <a:pPr lvl="0" rtl="0">
              <a:spcBef>
                <a:spcPts val="0"/>
              </a:spcBef>
              <a:buNone/>
            </a:pPr>
            <a:r>
              <a:rPr lang="en"/>
              <a:t>Activity 2. </a:t>
            </a:r>
          </a:p>
        </p:txBody>
      </p:sp>
      <p:sp>
        <p:nvSpPr>
          <p:cNvPr id="172" name="Shape 172"/>
          <p:cNvSpPr/>
          <p:nvPr/>
        </p:nvSpPr>
        <p:spPr>
          <a:xfrm>
            <a:off x="5338700" y="1630625"/>
            <a:ext cx="3078900" cy="1656000"/>
          </a:xfrm>
          <a:prstGeom prst="leftRightArrowCallout">
            <a:avLst>
              <a:gd fmla="val 25000" name="adj1"/>
              <a:gd fmla="val 25000" name="adj2"/>
              <a:gd fmla="val 25000" name="adj3"/>
              <a:gd fmla="val 48123" name="adj4"/>
            </a:avLst>
          </a:prstGeom>
          <a:solidFill>
            <a:schemeClr val="accent6"/>
          </a:solidFill>
          <a:ln cap="flat" cmpd="sng" w="9525">
            <a:solidFill>
              <a:schemeClr val="accent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Activity 2. Spectogram </a:t>
            </a:r>
          </a:p>
        </p:txBody>
      </p:sp>
      <p:sp>
        <p:nvSpPr>
          <p:cNvPr id="178" name="Shape 178"/>
          <p:cNvSpPr txBox="1"/>
          <p:nvPr>
            <p:ph idx="1" type="body"/>
          </p:nvPr>
        </p:nvSpPr>
        <p:spPr>
          <a:xfrm>
            <a:off x="311700" y="1234075"/>
            <a:ext cx="8520600" cy="3334800"/>
          </a:xfrm>
          <a:prstGeom prst="rect">
            <a:avLst/>
          </a:prstGeom>
        </p:spPr>
        <p:txBody>
          <a:bodyPr anchorCtr="0" anchor="t" bIns="91425" lIns="91425" rIns="91425" tIns="91425">
            <a:noAutofit/>
          </a:bodyPr>
          <a:lstStyle/>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rPr lang="en" sz="2800"/>
              <a:t>Chocolate is the best ice cream flavor. </a:t>
            </a:r>
            <a:r>
              <a:rPr lang="en" sz="2800"/>
              <a:t>  </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zilla 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